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94" r:id="rId12"/>
    <p:sldId id="268" r:id="rId13"/>
    <p:sldId id="269" r:id="rId14"/>
    <p:sldId id="270" r:id="rId15"/>
    <p:sldId id="272" r:id="rId16"/>
    <p:sldId id="273" r:id="rId17"/>
    <p:sldId id="293" r:id="rId18"/>
    <p:sldId id="275" r:id="rId19"/>
    <p:sldId id="276" r:id="rId20"/>
    <p:sldId id="277" r:id="rId21"/>
    <p:sldId id="279" r:id="rId22"/>
    <p:sldId id="281" r:id="rId23"/>
    <p:sldId id="280" r:id="rId24"/>
    <p:sldId id="282" r:id="rId25"/>
    <p:sldId id="283" r:id="rId26"/>
    <p:sldId id="284" r:id="rId27"/>
    <p:sldId id="285" r:id="rId28"/>
    <p:sldId id="286" r:id="rId29"/>
    <p:sldId id="287" r:id="rId30"/>
    <p:sldId id="291" r:id="rId31"/>
    <p:sldId id="288" r:id="rId32"/>
    <p:sldId id="290" r:id="rId33"/>
    <p:sldId id="292" r:id="rId34"/>
    <p:sldId id="289" r:id="rId35"/>
    <p:sldId id="295" r:id="rId36"/>
    <p:sldId id="29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2B3EF6-F23D-8D4A-B888-3B8A8C86272E}" v="114" dt="2025-04-25T23:36:06.203"/>
    <p1510:client id="{8930C9DD-8588-A249-9C2A-C5EDC7F37777}" v="1507" dt="2025-04-25T23:33:26.5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49"/>
    <p:restoredTop sz="94650"/>
  </p:normalViewPr>
  <p:slideViewPr>
    <p:cSldViewPr snapToGrid="0">
      <p:cViewPr varScale="1">
        <p:scale>
          <a:sx n="118" d="100"/>
          <a:sy n="118" d="100"/>
        </p:scale>
        <p:origin x="22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A80904-7C30-A54B-9FE6-0D66E98EE386}" type="datetimeFigureOut">
              <a:rPr lang="en-US" smtClean="0"/>
              <a:t>4/25/25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FAC2B-71D1-9A45-807C-A9A23E197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0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9FAC2B-71D1-9A45-807C-A9A23E1972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84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3C4FD-C22D-DBC1-8A9F-FA87D10F7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6FDA4-844B-B147-D2B0-D2FBCE2BA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2B1F3-D621-3F50-0DD6-1764E926B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5BA9D-7E12-E946-87C1-C0790D2BEA53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EC5B4-85FA-DF41-CFBB-34866F4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4853C-60AF-17BC-B399-B56B0AC6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4EB95-776A-D743-8AE2-CECB04333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04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uper-hotteok-14c488.netlify.app/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l="183" r="1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84321" y="5781427"/>
            <a:ext cx="11467600" cy="9605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000" dirty="0">
                <a:ln w="12700">
                  <a:solidFill>
                    <a:srgbClr val="47B83A">
                      <a:alpha val="61000"/>
                    </a:srgbClr>
                  </a:solidFill>
                </a:ln>
                <a:noFill/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POWERPOINT DESIGN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rcRect l="24877" b="45367"/>
          <a:stretch>
            <a:fillRect/>
          </a:stretch>
        </p:blipFill>
        <p:spPr>
          <a:xfrm flipH="1">
            <a:off x="5727804" y="618407"/>
            <a:ext cx="3226686" cy="3639441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518616" y="2513411"/>
            <a:ext cx="5471757" cy="213866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500" dirty="0">
                <a:ln w="381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Online Shopping </a:t>
            </a:r>
            <a:r>
              <a:rPr kumimoji="1" lang="en-US" altLang="zh-CN" sz="3500">
                <a:ln w="381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AI</a:t>
            </a:r>
            <a:r>
              <a:rPr kumimoji="1" lang="zh-CN" altLang="en-US" sz="3500">
                <a:ln w="381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 </a:t>
            </a:r>
            <a:r>
              <a:rPr kumimoji="1" lang="en-US" altLang="zh-CN" sz="3500" dirty="0">
                <a:ln w="381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Platform Project Presentation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41873" y="1359726"/>
            <a:ext cx="3226686" cy="138406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gradFill>
                  <a:gsLst>
                    <a:gs pos="0">
                      <a:srgbClr val="47B83A">
                        <a:alpha val="100000"/>
                      </a:srgbClr>
                    </a:gs>
                    <a:gs pos="100000">
                      <a:srgbClr val="B3E5AD">
                        <a:alpha val="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202X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6897709" y="1624836"/>
            <a:ext cx="4259576" cy="5233166"/>
          </a:xfrm>
          <a:prstGeom prst="round2SameRect">
            <a:avLst>
              <a:gd name="adj1" fmla="val 49233"/>
              <a:gd name="adj2" fmla="val 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alphaModFix/>
          </a:blip>
          <a:srcRect l="21931" t="9355" r="9297" b="9355"/>
          <a:stretch>
            <a:fillRect/>
          </a:stretch>
        </p:blipFill>
        <p:spPr>
          <a:xfrm>
            <a:off x="6810356" y="36549"/>
            <a:ext cx="4346929" cy="6821451"/>
          </a:xfrm>
          <a:custGeom>
            <a:avLst/>
            <a:gdLst>
              <a:gd name="connsiteX0" fmla="*/ 0 w 5313318"/>
              <a:gd name="connsiteY0" fmla="*/ 0 h 6030400"/>
              <a:gd name="connsiteX1" fmla="*/ 5313318 w 5313318"/>
              <a:gd name="connsiteY1" fmla="*/ 0 h 6030400"/>
              <a:gd name="connsiteX2" fmla="*/ 5313318 w 5313318"/>
              <a:gd name="connsiteY2" fmla="*/ 6030400 h 6030400"/>
              <a:gd name="connsiteX3" fmla="*/ 0 w 5313318"/>
              <a:gd name="connsiteY3" fmla="*/ 6030400 h 6030400"/>
            </a:gdLst>
            <a:ahLst/>
            <a:cxnLst/>
            <a:rect l="l" t="t" r="r" b="b"/>
            <a:pathLst>
              <a:path w="5313318" h="6030400">
                <a:moveTo>
                  <a:pt x="0" y="0"/>
                </a:moveTo>
                <a:lnTo>
                  <a:pt x="5313318" y="0"/>
                </a:lnTo>
                <a:lnTo>
                  <a:pt x="5313318" y="6030400"/>
                </a:lnTo>
                <a:lnTo>
                  <a:pt x="0" y="60304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6307194" y="2613141"/>
            <a:ext cx="1545575" cy="579591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10987663" y="5311783"/>
            <a:ext cx="1445038" cy="541889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-532" y="866211"/>
            <a:ext cx="424124" cy="636186"/>
          </a:xfrm>
          <a:custGeom>
            <a:avLst/>
            <a:gdLst>
              <a:gd name="connsiteX0" fmla="*/ 0 w 2598822"/>
              <a:gd name="connsiteY0" fmla="*/ 2598822 h 3898233"/>
              <a:gd name="connsiteX1" fmla="*/ 1299411 w 2598822"/>
              <a:gd name="connsiteY1" fmla="*/ 2598822 h 3898233"/>
              <a:gd name="connsiteX2" fmla="*/ 1299411 w 2598822"/>
              <a:gd name="connsiteY2" fmla="*/ 3898233 h 3898233"/>
              <a:gd name="connsiteX3" fmla="*/ 0 w 2598822"/>
              <a:gd name="connsiteY3" fmla="*/ 3898233 h 3898233"/>
              <a:gd name="connsiteX4" fmla="*/ 1299411 w 2598822"/>
              <a:gd name="connsiteY4" fmla="*/ 1299411 h 3898233"/>
              <a:gd name="connsiteX5" fmla="*/ 2598822 w 2598822"/>
              <a:gd name="connsiteY5" fmla="*/ 1299411 h 3898233"/>
              <a:gd name="connsiteX6" fmla="*/ 2598822 w 2598822"/>
              <a:gd name="connsiteY6" fmla="*/ 2598822 h 3898233"/>
              <a:gd name="connsiteX7" fmla="*/ 1299411 w 2598822"/>
              <a:gd name="connsiteY7" fmla="*/ 2598822 h 3898233"/>
              <a:gd name="connsiteX8" fmla="*/ 0 w 2598822"/>
              <a:gd name="connsiteY8" fmla="*/ 0 h 3898233"/>
              <a:gd name="connsiteX9" fmla="*/ 1299411 w 2598822"/>
              <a:gd name="connsiteY9" fmla="*/ 0 h 3898233"/>
              <a:gd name="connsiteX10" fmla="*/ 1299411 w 2598822"/>
              <a:gd name="connsiteY10" fmla="*/ 1299411 h 3898233"/>
              <a:gd name="connsiteX11" fmla="*/ 0 w 2598822"/>
              <a:gd name="connsiteY11" fmla="*/ 1299411 h 3898233"/>
            </a:gdLst>
            <a:ahLst/>
            <a:cxnLst/>
            <a:rect l="l" t="t" r="r" b="b"/>
            <a:pathLst>
              <a:path w="2598822" h="3898233"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1299411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1299411" y="2598822"/>
                </a:lnTo>
                <a:close/>
                <a:moveTo>
                  <a:pt x="0" y="0"/>
                </a:moveTo>
                <a:lnTo>
                  <a:pt x="1299411" y="0"/>
                </a:lnTo>
                <a:lnTo>
                  <a:pt x="1299411" y="1299411"/>
                </a:lnTo>
                <a:lnTo>
                  <a:pt x="0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A8B6C76-330E-0EC3-73D8-6DB36B150F41}"/>
              </a:ext>
            </a:extLst>
          </p:cNvPr>
          <p:cNvGrpSpPr/>
          <p:nvPr/>
        </p:nvGrpSpPr>
        <p:grpSpPr>
          <a:xfrm>
            <a:off x="49910" y="5223766"/>
            <a:ext cx="2445282" cy="416053"/>
            <a:chOff x="618844" y="5189953"/>
            <a:chExt cx="1486542" cy="416053"/>
          </a:xfrm>
        </p:grpSpPr>
        <p:sp>
          <p:nvSpPr>
            <p:cNvPr id="12" name="标题 1"/>
            <p:cNvSpPr txBox="1"/>
            <p:nvPr/>
          </p:nvSpPr>
          <p:spPr>
            <a:xfrm>
              <a:off x="618844" y="5189953"/>
              <a:ext cx="1468807" cy="41605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sq">
              <a:noFill/>
              <a:miter/>
            </a:ln>
            <a:effectLst>
              <a:outerShdw dist="63500" dir="5400000" algn="t" rotWithShape="0">
                <a:schemeClr val="accent1">
                  <a:alpha val="28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842033" y="5251337"/>
              <a:ext cx="1263353" cy="293285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Team members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043EBB-0189-9F70-C70F-16522BDD9A93}"/>
              </a:ext>
            </a:extLst>
          </p:cNvPr>
          <p:cNvGrpSpPr/>
          <p:nvPr/>
        </p:nvGrpSpPr>
        <p:grpSpPr>
          <a:xfrm>
            <a:off x="2794553" y="5227257"/>
            <a:ext cx="1920240" cy="416053"/>
            <a:chOff x="1772964" y="5189953"/>
            <a:chExt cx="1509589" cy="416053"/>
          </a:xfrm>
        </p:grpSpPr>
        <p:sp>
          <p:nvSpPr>
            <p:cNvPr id="14" name="标题 1"/>
            <p:cNvSpPr txBox="1"/>
            <p:nvPr/>
          </p:nvSpPr>
          <p:spPr>
            <a:xfrm>
              <a:off x="1772964" y="5189953"/>
              <a:ext cx="1509589" cy="4160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190500" dist="38100" dir="2700000" algn="tl" rotWithShape="0">
                <a:schemeClr val="accent1">
                  <a:alpha val="15000"/>
                </a:schemeClr>
              </a:outerShdw>
            </a:effectLst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920020" y="5253780"/>
              <a:ext cx="1229337" cy="293285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18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Ke</a:t>
              </a:r>
              <a:r>
                <a:rPr kumimoji="1" lang="zh-CN" altLang="en-US" sz="18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 </a:t>
              </a:r>
              <a:r>
                <a:rPr kumimoji="1" lang="en-US" altLang="zh-CN" sz="18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Zhang</a:t>
              </a:r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标题 1"/>
          <p:cNvSpPr txBox="1"/>
          <p:nvPr/>
        </p:nvSpPr>
        <p:spPr>
          <a:xfrm>
            <a:off x="5194962" y="5227257"/>
            <a:ext cx="1509589" cy="4160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dist="38100" dir="27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5338173" y="5288641"/>
            <a:ext cx="1223167" cy="29328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2025.4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510806" y="1884103"/>
            <a:ext cx="2057400" cy="3190875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>
            <a:off x="10509675" y="3477276"/>
            <a:ext cx="753415" cy="737748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2722637" y="1627778"/>
            <a:ext cx="550643" cy="539192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3036340" y="1937859"/>
            <a:ext cx="376500" cy="368671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599800" y="789941"/>
            <a:ext cx="2174676" cy="3943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标题 1"/>
          <p:cNvSpPr txBox="1"/>
          <p:nvPr/>
        </p:nvSpPr>
        <p:spPr>
          <a:xfrm>
            <a:off x="698202" y="843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2422932" y="843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标题 1"/>
          <p:cNvSpPr txBox="1"/>
          <p:nvPr/>
        </p:nvSpPr>
        <p:spPr>
          <a:xfrm>
            <a:off x="1055374" y="907828"/>
            <a:ext cx="1277109" cy="15858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43F40D-88FA-2EC0-CF9C-930074C61A76}"/>
              </a:ext>
            </a:extLst>
          </p:cNvPr>
          <p:cNvGrpSpPr/>
          <p:nvPr/>
        </p:nvGrpSpPr>
        <p:grpSpPr>
          <a:xfrm>
            <a:off x="2757648" y="5818731"/>
            <a:ext cx="2011680" cy="416053"/>
            <a:chOff x="1772964" y="5189953"/>
            <a:chExt cx="1509589" cy="416053"/>
          </a:xfrm>
        </p:grpSpPr>
        <p:sp>
          <p:nvSpPr>
            <p:cNvPr id="17" name="标题 1">
              <a:extLst>
                <a:ext uri="{FF2B5EF4-FFF2-40B4-BE49-F238E27FC236}">
                  <a16:creationId xmlns:a16="http://schemas.microsoft.com/office/drawing/2014/main" id="{660A4AD2-1592-9F88-9AB2-839701B01E30}"/>
                </a:ext>
              </a:extLst>
            </p:cNvPr>
            <p:cNvSpPr txBox="1"/>
            <p:nvPr/>
          </p:nvSpPr>
          <p:spPr>
            <a:xfrm>
              <a:off x="1772964" y="5189953"/>
              <a:ext cx="1509589" cy="4160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190500" dist="38100" dir="2700000" algn="tl" rotWithShape="0">
                <a:schemeClr val="accent1">
                  <a:alpha val="15000"/>
                </a:schemeClr>
              </a:outerShdw>
            </a:effectLst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标题 1">
              <a:extLst>
                <a:ext uri="{FF2B5EF4-FFF2-40B4-BE49-F238E27FC236}">
                  <a16:creationId xmlns:a16="http://schemas.microsoft.com/office/drawing/2014/main" id="{613A84F3-F28E-8F96-DD09-9AF7E5A1312B}"/>
                </a:ext>
              </a:extLst>
            </p:cNvPr>
            <p:cNvSpPr txBox="1"/>
            <p:nvPr/>
          </p:nvSpPr>
          <p:spPr>
            <a:xfrm>
              <a:off x="1854469" y="5265855"/>
              <a:ext cx="1428084" cy="293285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1800" dirty="0" err="1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Xingguang</a:t>
              </a:r>
              <a:r>
                <a:rPr kumimoji="1" lang="zh-CN" altLang="en-US" sz="18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 </a:t>
              </a:r>
              <a:r>
                <a:rPr kumimoji="1" lang="en-US" altLang="zh-CN" sz="18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Chen</a:t>
              </a:r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l="183" r="1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71621" y="5781427"/>
            <a:ext cx="11467600" cy="10240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12700">
                  <a:solidFill>
                    <a:srgbClr val="47B83A">
                      <a:alpha val="61000"/>
                    </a:srgbClr>
                  </a:solidFill>
                </a:ln>
                <a:noFill/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POWERPOINT DESIGN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rcRect l="24877" b="45367"/>
          <a:stretch>
            <a:fillRect/>
          </a:stretch>
        </p:blipFill>
        <p:spPr>
          <a:xfrm flipH="1">
            <a:off x="5727804" y="618407"/>
            <a:ext cx="3226686" cy="3639441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552420" y="3313993"/>
            <a:ext cx="5706506" cy="215064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 dirty="0">
                <a:ln w="381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Sitemap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897709" y="1624836"/>
            <a:ext cx="4259576" cy="5233166"/>
          </a:xfrm>
          <a:prstGeom prst="round2SameRect">
            <a:avLst>
              <a:gd name="adj1" fmla="val 49233"/>
              <a:gd name="adj2" fmla="val 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/>
          </a:blip>
          <a:srcRect l="21931" t="9355" r="9297" b="9355"/>
          <a:stretch>
            <a:fillRect/>
          </a:stretch>
        </p:blipFill>
        <p:spPr>
          <a:xfrm>
            <a:off x="6810356" y="36549"/>
            <a:ext cx="4346929" cy="6821451"/>
          </a:xfrm>
          <a:custGeom>
            <a:avLst/>
            <a:gdLst>
              <a:gd name="connsiteX0" fmla="*/ 0 w 5313318"/>
              <a:gd name="connsiteY0" fmla="*/ 0 h 6030400"/>
              <a:gd name="connsiteX1" fmla="*/ 5313318 w 5313318"/>
              <a:gd name="connsiteY1" fmla="*/ 0 h 6030400"/>
              <a:gd name="connsiteX2" fmla="*/ 5313318 w 5313318"/>
              <a:gd name="connsiteY2" fmla="*/ 6030400 h 6030400"/>
              <a:gd name="connsiteX3" fmla="*/ 0 w 5313318"/>
              <a:gd name="connsiteY3" fmla="*/ 6030400 h 6030400"/>
            </a:gdLst>
            <a:ahLst/>
            <a:cxnLst/>
            <a:rect l="l" t="t" r="r" b="b"/>
            <a:pathLst>
              <a:path w="5313318" h="6030400">
                <a:moveTo>
                  <a:pt x="0" y="0"/>
                </a:moveTo>
                <a:lnTo>
                  <a:pt x="5313318" y="0"/>
                </a:lnTo>
                <a:lnTo>
                  <a:pt x="5313318" y="6030400"/>
                </a:lnTo>
                <a:lnTo>
                  <a:pt x="0" y="60304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5626647" y="2409941"/>
            <a:ext cx="1545575" cy="579591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987663" y="5311783"/>
            <a:ext cx="1445038" cy="541889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-532" y="866211"/>
            <a:ext cx="424124" cy="636186"/>
          </a:xfrm>
          <a:custGeom>
            <a:avLst/>
            <a:gdLst>
              <a:gd name="connsiteX0" fmla="*/ 0 w 2598822"/>
              <a:gd name="connsiteY0" fmla="*/ 2598822 h 3898233"/>
              <a:gd name="connsiteX1" fmla="*/ 1299411 w 2598822"/>
              <a:gd name="connsiteY1" fmla="*/ 2598822 h 3898233"/>
              <a:gd name="connsiteX2" fmla="*/ 1299411 w 2598822"/>
              <a:gd name="connsiteY2" fmla="*/ 3898233 h 3898233"/>
              <a:gd name="connsiteX3" fmla="*/ 0 w 2598822"/>
              <a:gd name="connsiteY3" fmla="*/ 3898233 h 3898233"/>
              <a:gd name="connsiteX4" fmla="*/ 1299411 w 2598822"/>
              <a:gd name="connsiteY4" fmla="*/ 1299411 h 3898233"/>
              <a:gd name="connsiteX5" fmla="*/ 2598822 w 2598822"/>
              <a:gd name="connsiteY5" fmla="*/ 1299411 h 3898233"/>
              <a:gd name="connsiteX6" fmla="*/ 2598822 w 2598822"/>
              <a:gd name="connsiteY6" fmla="*/ 2598822 h 3898233"/>
              <a:gd name="connsiteX7" fmla="*/ 1299411 w 2598822"/>
              <a:gd name="connsiteY7" fmla="*/ 2598822 h 3898233"/>
              <a:gd name="connsiteX8" fmla="*/ 0 w 2598822"/>
              <a:gd name="connsiteY8" fmla="*/ 0 h 3898233"/>
              <a:gd name="connsiteX9" fmla="*/ 1299411 w 2598822"/>
              <a:gd name="connsiteY9" fmla="*/ 0 h 3898233"/>
              <a:gd name="connsiteX10" fmla="*/ 1299411 w 2598822"/>
              <a:gd name="connsiteY10" fmla="*/ 1299411 h 3898233"/>
              <a:gd name="connsiteX11" fmla="*/ 0 w 2598822"/>
              <a:gd name="connsiteY11" fmla="*/ 1299411 h 3898233"/>
            </a:gdLst>
            <a:ahLst/>
            <a:cxnLst/>
            <a:rect l="l" t="t" r="r" b="b"/>
            <a:pathLst>
              <a:path w="2598822" h="3898233"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1299411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1299411" y="2598822"/>
                </a:lnTo>
                <a:close/>
                <a:moveTo>
                  <a:pt x="0" y="0"/>
                </a:moveTo>
                <a:lnTo>
                  <a:pt x="1299411" y="0"/>
                </a:lnTo>
                <a:lnTo>
                  <a:pt x="1299411" y="1299411"/>
                </a:lnTo>
                <a:lnTo>
                  <a:pt x="0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510806" y="1884103"/>
            <a:ext cx="2057400" cy="3190875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10509675" y="3477276"/>
            <a:ext cx="753415" cy="737748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202908" y="3703320"/>
            <a:ext cx="753703" cy="741199"/>
            <a:chOff x="6202908" y="3703320"/>
            <a:chExt cx="753703" cy="741199"/>
          </a:xfrm>
        </p:grpSpPr>
        <p:sp>
          <p:nvSpPr>
            <p:cNvPr id="14" name="标题 1"/>
            <p:cNvSpPr txBox="1"/>
            <p:nvPr/>
          </p:nvSpPr>
          <p:spPr>
            <a:xfrm>
              <a:off x="6202908" y="3703320"/>
              <a:ext cx="601303" cy="588799"/>
            </a:xfrm>
            <a:custGeom>
              <a:avLst/>
              <a:gdLst>
                <a:gd name="connsiteX0" fmla="*/ 471965 w 941119"/>
                <a:gd name="connsiteY0" fmla="*/ 921371 h 921549"/>
                <a:gd name="connsiteX1" fmla="*/ 470026 w 941119"/>
                <a:gd name="connsiteY1" fmla="*/ 907245 h 921549"/>
                <a:gd name="connsiteX2" fmla="*/ 470026 w 941119"/>
                <a:gd name="connsiteY2" fmla="*/ 886680 h 921549"/>
                <a:gd name="connsiteX3" fmla="*/ 469296 w 941119"/>
                <a:gd name="connsiteY3" fmla="*/ 873871 h 921549"/>
                <a:gd name="connsiteX4" fmla="*/ 469012 w 941119"/>
                <a:gd name="connsiteY4" fmla="*/ 862574 h 921549"/>
                <a:gd name="connsiteX5" fmla="*/ 468211 w 941119"/>
                <a:gd name="connsiteY5" fmla="*/ 849266 h 921549"/>
                <a:gd name="connsiteX6" fmla="*/ 468016 w 941119"/>
                <a:gd name="connsiteY6" fmla="*/ 845157 h 921549"/>
                <a:gd name="connsiteX7" fmla="*/ 467144 w 941119"/>
                <a:gd name="connsiteY7" fmla="*/ 830301 h 921549"/>
                <a:gd name="connsiteX8" fmla="*/ 466966 w 941119"/>
                <a:gd name="connsiteY8" fmla="*/ 824662 h 921549"/>
                <a:gd name="connsiteX9" fmla="*/ 466201 w 941119"/>
                <a:gd name="connsiteY9" fmla="*/ 815980 h 921549"/>
                <a:gd name="connsiteX10" fmla="*/ 466041 w 941119"/>
                <a:gd name="connsiteY10" fmla="*/ 814468 h 921549"/>
                <a:gd name="connsiteX11" fmla="*/ 464813 w 941119"/>
                <a:gd name="connsiteY11" fmla="*/ 796037 h 921549"/>
                <a:gd name="connsiteX12" fmla="*/ 463176 w 941119"/>
                <a:gd name="connsiteY12" fmla="*/ 781271 h 921549"/>
                <a:gd name="connsiteX13" fmla="*/ 462892 w 941119"/>
                <a:gd name="connsiteY13" fmla="*/ 778727 h 921549"/>
                <a:gd name="connsiteX14" fmla="*/ 461113 w 941119"/>
                <a:gd name="connsiteY14" fmla="*/ 762431 h 921549"/>
                <a:gd name="connsiteX15" fmla="*/ 459992 w 941119"/>
                <a:gd name="connsiteY15" fmla="*/ 753286 h 921549"/>
                <a:gd name="connsiteX16" fmla="*/ 454904 w 941119"/>
                <a:gd name="connsiteY16" fmla="*/ 720890 h 921549"/>
                <a:gd name="connsiteX17" fmla="*/ 445137 w 941119"/>
                <a:gd name="connsiteY17" fmla="*/ 676307 h 921549"/>
                <a:gd name="connsiteX18" fmla="*/ 427524 w 941119"/>
                <a:gd name="connsiteY18" fmla="*/ 625888 h 921549"/>
                <a:gd name="connsiteX19" fmla="*/ 401924 w 941119"/>
                <a:gd name="connsiteY19" fmla="*/ 580256 h 921549"/>
                <a:gd name="connsiteX20" fmla="*/ 385378 w 941119"/>
                <a:gd name="connsiteY20" fmla="*/ 559992 h 921549"/>
                <a:gd name="connsiteX21" fmla="*/ 382372 w 941119"/>
                <a:gd name="connsiteY21" fmla="*/ 556434 h 921549"/>
                <a:gd name="connsiteX22" fmla="*/ 376554 w 941119"/>
                <a:gd name="connsiteY22" fmla="*/ 550635 h 921549"/>
                <a:gd name="connsiteX23" fmla="*/ 374170 w 941119"/>
                <a:gd name="connsiteY23" fmla="*/ 548695 h 921549"/>
                <a:gd name="connsiteX24" fmla="*/ 359404 w 941119"/>
                <a:gd name="connsiteY24" fmla="*/ 535940 h 921549"/>
                <a:gd name="connsiteX25" fmla="*/ 336526 w 941119"/>
                <a:gd name="connsiteY25" fmla="*/ 520302 h 921549"/>
                <a:gd name="connsiteX26" fmla="*/ 281909 w 941119"/>
                <a:gd name="connsiteY26" fmla="*/ 495395 h 921549"/>
                <a:gd name="connsiteX27" fmla="*/ 237966 w 941119"/>
                <a:gd name="connsiteY27" fmla="*/ 482942 h 921549"/>
                <a:gd name="connsiteX28" fmla="*/ 203239 w 941119"/>
                <a:gd name="connsiteY28" fmla="*/ 476199 h 921549"/>
                <a:gd name="connsiteX29" fmla="*/ 171839 w 941119"/>
                <a:gd name="connsiteY29" fmla="*/ 471449 h 921549"/>
                <a:gd name="connsiteX30" fmla="*/ 158585 w 941119"/>
                <a:gd name="connsiteY30" fmla="*/ 470043 h 921549"/>
                <a:gd name="connsiteX31" fmla="*/ 145349 w 941119"/>
                <a:gd name="connsiteY31" fmla="*/ 468496 h 921549"/>
                <a:gd name="connsiteX32" fmla="*/ 142306 w 941119"/>
                <a:gd name="connsiteY32" fmla="*/ 468140 h 921549"/>
                <a:gd name="connsiteX33" fmla="*/ 132611 w 941119"/>
                <a:gd name="connsiteY33" fmla="*/ 467339 h 921549"/>
                <a:gd name="connsiteX34" fmla="*/ 114180 w 941119"/>
                <a:gd name="connsiteY34" fmla="*/ 466023 h 921549"/>
                <a:gd name="connsiteX35" fmla="*/ 107063 w 941119"/>
                <a:gd name="connsiteY35" fmla="*/ 465364 h 921549"/>
                <a:gd name="connsiteX36" fmla="*/ 105533 w 941119"/>
                <a:gd name="connsiteY36" fmla="*/ 465133 h 921549"/>
                <a:gd name="connsiteX37" fmla="*/ 82975 w 941119"/>
                <a:gd name="connsiteY37" fmla="*/ 463977 h 921549"/>
                <a:gd name="connsiteX38" fmla="*/ 67604 w 941119"/>
                <a:gd name="connsiteY38" fmla="*/ 463176 h 921549"/>
                <a:gd name="connsiteX39" fmla="*/ 58887 w 941119"/>
                <a:gd name="connsiteY39" fmla="*/ 462963 h 921549"/>
                <a:gd name="connsiteX40" fmla="*/ 38374 w 941119"/>
                <a:gd name="connsiteY40" fmla="*/ 462073 h 921549"/>
                <a:gd name="connsiteX41" fmla="*/ 34265 w 941119"/>
                <a:gd name="connsiteY41" fmla="*/ 461984 h 921549"/>
                <a:gd name="connsiteX42" fmla="*/ 4892 w 941119"/>
                <a:gd name="connsiteY42" fmla="*/ 461931 h 921549"/>
                <a:gd name="connsiteX43" fmla="*/ 1334 w 941119"/>
                <a:gd name="connsiteY43" fmla="*/ 461344 h 921549"/>
                <a:gd name="connsiteX44" fmla="*/ 4394 w 941119"/>
                <a:gd name="connsiteY44" fmla="*/ 461077 h 921549"/>
                <a:gd name="connsiteX45" fmla="*/ 22416 w 941119"/>
                <a:gd name="connsiteY45" fmla="*/ 460952 h 921549"/>
                <a:gd name="connsiteX46" fmla="*/ 33090 w 941119"/>
                <a:gd name="connsiteY46" fmla="*/ 460205 h 921549"/>
                <a:gd name="connsiteX47" fmla="*/ 37200 w 941119"/>
                <a:gd name="connsiteY47" fmla="*/ 460027 h 921549"/>
                <a:gd name="connsiteX48" fmla="*/ 54688 w 941119"/>
                <a:gd name="connsiteY48" fmla="*/ 460027 h 921549"/>
                <a:gd name="connsiteX49" fmla="*/ 64918 w 941119"/>
                <a:gd name="connsiteY49" fmla="*/ 459334 h 921549"/>
                <a:gd name="connsiteX50" fmla="*/ 74151 w 941119"/>
                <a:gd name="connsiteY50" fmla="*/ 459031 h 921549"/>
                <a:gd name="connsiteX51" fmla="*/ 87992 w 941119"/>
                <a:gd name="connsiteY51" fmla="*/ 458195 h 921549"/>
                <a:gd name="connsiteX52" fmla="*/ 93116 w 941119"/>
                <a:gd name="connsiteY52" fmla="*/ 457999 h 921549"/>
                <a:gd name="connsiteX53" fmla="*/ 105391 w 941119"/>
                <a:gd name="connsiteY53" fmla="*/ 457163 h 921549"/>
                <a:gd name="connsiteX54" fmla="*/ 109501 w 941119"/>
                <a:gd name="connsiteY54" fmla="*/ 456985 h 921549"/>
                <a:gd name="connsiteX55" fmla="*/ 120744 w 941119"/>
                <a:gd name="connsiteY55" fmla="*/ 456131 h 921549"/>
                <a:gd name="connsiteX56" fmla="*/ 124302 w 941119"/>
                <a:gd name="connsiteY56" fmla="*/ 455953 h 921549"/>
                <a:gd name="connsiteX57" fmla="*/ 132468 w 941119"/>
                <a:gd name="connsiteY57" fmla="*/ 455171 h 921549"/>
                <a:gd name="connsiteX58" fmla="*/ 133998 w 941119"/>
                <a:gd name="connsiteY58" fmla="*/ 454993 h 921549"/>
                <a:gd name="connsiteX59" fmla="*/ 149850 w 941119"/>
                <a:gd name="connsiteY59" fmla="*/ 453747 h 921549"/>
                <a:gd name="connsiteX60" fmla="*/ 163050 w 941119"/>
                <a:gd name="connsiteY60" fmla="*/ 452128 h 921549"/>
                <a:gd name="connsiteX61" fmla="*/ 174774 w 941119"/>
                <a:gd name="connsiteY61" fmla="*/ 450794 h 921549"/>
                <a:gd name="connsiteX62" fmla="*/ 193543 w 941119"/>
                <a:gd name="connsiteY62" fmla="*/ 448125 h 921549"/>
                <a:gd name="connsiteX63" fmla="*/ 214251 w 941119"/>
                <a:gd name="connsiteY63" fmla="*/ 444656 h 921549"/>
                <a:gd name="connsiteX64" fmla="*/ 226367 w 941119"/>
                <a:gd name="connsiteY64" fmla="*/ 442450 h 921549"/>
                <a:gd name="connsiteX65" fmla="*/ 281357 w 941119"/>
                <a:gd name="connsiteY65" fmla="*/ 427649 h 921549"/>
                <a:gd name="connsiteX66" fmla="*/ 326634 w 941119"/>
                <a:gd name="connsiteY66" fmla="*/ 408079 h 921549"/>
                <a:gd name="connsiteX67" fmla="*/ 363425 w 941119"/>
                <a:gd name="connsiteY67" fmla="*/ 383724 h 921549"/>
                <a:gd name="connsiteX68" fmla="*/ 387834 w 941119"/>
                <a:gd name="connsiteY68" fmla="*/ 360205 h 921549"/>
                <a:gd name="connsiteX69" fmla="*/ 411708 w 941119"/>
                <a:gd name="connsiteY69" fmla="*/ 327470 h 921549"/>
                <a:gd name="connsiteX70" fmla="*/ 423681 w 941119"/>
                <a:gd name="connsiteY70" fmla="*/ 305321 h 921549"/>
                <a:gd name="connsiteX71" fmla="*/ 440138 w 941119"/>
                <a:gd name="connsiteY71" fmla="*/ 262624 h 921549"/>
                <a:gd name="connsiteX72" fmla="*/ 450527 w 941119"/>
                <a:gd name="connsiteY72" fmla="*/ 222915 h 921549"/>
                <a:gd name="connsiteX73" fmla="*/ 455082 w 941119"/>
                <a:gd name="connsiteY73" fmla="*/ 200286 h 921549"/>
                <a:gd name="connsiteX74" fmla="*/ 458640 w 941119"/>
                <a:gd name="connsiteY74" fmla="*/ 177514 h 921549"/>
                <a:gd name="connsiteX75" fmla="*/ 460419 w 941119"/>
                <a:gd name="connsiteY75" fmla="*/ 166840 h 921549"/>
                <a:gd name="connsiteX76" fmla="*/ 461415 w 941119"/>
                <a:gd name="connsiteY76" fmla="*/ 158176 h 921549"/>
                <a:gd name="connsiteX77" fmla="*/ 462803 w 941119"/>
                <a:gd name="connsiteY77" fmla="*/ 144922 h 921549"/>
                <a:gd name="connsiteX78" fmla="*/ 464422 w 941119"/>
                <a:gd name="connsiteY78" fmla="*/ 130155 h 921549"/>
                <a:gd name="connsiteX79" fmla="*/ 464689 w 941119"/>
                <a:gd name="connsiteY79" fmla="*/ 128643 h 921549"/>
                <a:gd name="connsiteX80" fmla="*/ 465881 w 941119"/>
                <a:gd name="connsiteY80" fmla="*/ 110728 h 921549"/>
                <a:gd name="connsiteX81" fmla="*/ 466557 w 941119"/>
                <a:gd name="connsiteY81" fmla="*/ 104110 h 921549"/>
                <a:gd name="connsiteX82" fmla="*/ 466788 w 941119"/>
                <a:gd name="connsiteY82" fmla="*/ 102580 h 921549"/>
                <a:gd name="connsiteX83" fmla="*/ 467944 w 941119"/>
                <a:gd name="connsiteY83" fmla="*/ 80538 h 921549"/>
                <a:gd name="connsiteX84" fmla="*/ 468674 w 941119"/>
                <a:gd name="connsiteY84" fmla="*/ 69294 h 921549"/>
                <a:gd name="connsiteX85" fmla="*/ 468958 w 941119"/>
                <a:gd name="connsiteY85" fmla="*/ 61075 h 921549"/>
                <a:gd name="connsiteX86" fmla="*/ 469795 w 941119"/>
                <a:gd name="connsiteY86" fmla="*/ 45188 h 921549"/>
                <a:gd name="connsiteX87" fmla="*/ 469919 w 941119"/>
                <a:gd name="connsiteY87" fmla="*/ 41096 h 921549"/>
                <a:gd name="connsiteX88" fmla="*/ 470026 w 941119"/>
                <a:gd name="connsiteY88" fmla="*/ 10230 h 921549"/>
                <a:gd name="connsiteX89" fmla="*/ 471947 w 941119"/>
                <a:gd name="connsiteY89" fmla="*/ 1334 h 921549"/>
                <a:gd name="connsiteX90" fmla="*/ 471947 w 941119"/>
                <a:gd name="connsiteY90" fmla="*/ 5462 h 921549"/>
                <a:gd name="connsiteX91" fmla="*/ 472054 w 941119"/>
                <a:gd name="connsiteY91" fmla="*/ 28589 h 921549"/>
                <a:gd name="connsiteX92" fmla="*/ 472783 w 941119"/>
                <a:gd name="connsiteY92" fmla="*/ 40883 h 921549"/>
                <a:gd name="connsiteX93" fmla="*/ 473068 w 941119"/>
                <a:gd name="connsiteY93" fmla="*/ 51664 h 921549"/>
                <a:gd name="connsiteX94" fmla="*/ 473904 w 941119"/>
                <a:gd name="connsiteY94" fmla="*/ 68067 h 921549"/>
                <a:gd name="connsiteX95" fmla="*/ 474100 w 941119"/>
                <a:gd name="connsiteY95" fmla="*/ 75183 h 921549"/>
                <a:gd name="connsiteX96" fmla="*/ 474900 w 941119"/>
                <a:gd name="connsiteY96" fmla="*/ 86942 h 921549"/>
                <a:gd name="connsiteX97" fmla="*/ 475096 w 941119"/>
                <a:gd name="connsiteY97" fmla="*/ 90500 h 921549"/>
                <a:gd name="connsiteX98" fmla="*/ 475986 w 941119"/>
                <a:gd name="connsiteY98" fmla="*/ 103808 h 921549"/>
                <a:gd name="connsiteX99" fmla="*/ 476146 w 941119"/>
                <a:gd name="connsiteY99" fmla="*/ 108415 h 921549"/>
                <a:gd name="connsiteX100" fmla="*/ 476893 w 941119"/>
                <a:gd name="connsiteY100" fmla="*/ 116065 h 921549"/>
                <a:gd name="connsiteX101" fmla="*/ 477071 w 941119"/>
                <a:gd name="connsiteY101" fmla="*/ 117595 h 921549"/>
                <a:gd name="connsiteX102" fmla="*/ 478316 w 941119"/>
                <a:gd name="connsiteY102" fmla="*/ 134479 h 921549"/>
                <a:gd name="connsiteX103" fmla="*/ 480095 w 941119"/>
                <a:gd name="connsiteY103" fmla="*/ 149227 h 921549"/>
                <a:gd name="connsiteX104" fmla="*/ 481163 w 941119"/>
                <a:gd name="connsiteY104" fmla="*/ 159421 h 921549"/>
                <a:gd name="connsiteX105" fmla="*/ 491339 w 941119"/>
                <a:gd name="connsiteY105" fmla="*/ 221083 h 921549"/>
                <a:gd name="connsiteX106" fmla="*/ 508204 w 941119"/>
                <a:gd name="connsiteY106" fmla="*/ 280290 h 921549"/>
                <a:gd name="connsiteX107" fmla="*/ 538448 w 941119"/>
                <a:gd name="connsiteY107" fmla="*/ 339639 h 921549"/>
                <a:gd name="connsiteX108" fmla="*/ 552556 w 941119"/>
                <a:gd name="connsiteY108" fmla="*/ 357928 h 921549"/>
                <a:gd name="connsiteX109" fmla="*/ 567073 w 941119"/>
                <a:gd name="connsiteY109" fmla="*/ 373210 h 921549"/>
                <a:gd name="connsiteX110" fmla="*/ 587550 w 941119"/>
                <a:gd name="connsiteY110" fmla="*/ 390289 h 921549"/>
                <a:gd name="connsiteX111" fmla="*/ 609077 w 941119"/>
                <a:gd name="connsiteY111" fmla="*/ 404325 h 921549"/>
                <a:gd name="connsiteX112" fmla="*/ 644249 w 941119"/>
                <a:gd name="connsiteY112" fmla="*/ 421297 h 921549"/>
                <a:gd name="connsiteX113" fmla="*/ 694062 w 941119"/>
                <a:gd name="connsiteY113" fmla="*/ 437202 h 921549"/>
                <a:gd name="connsiteX114" fmla="*/ 725106 w 941119"/>
                <a:gd name="connsiteY114" fmla="*/ 444087 h 921549"/>
                <a:gd name="connsiteX115" fmla="*/ 746846 w 941119"/>
                <a:gd name="connsiteY115" fmla="*/ 447645 h 921549"/>
                <a:gd name="connsiteX116" fmla="*/ 771664 w 941119"/>
                <a:gd name="connsiteY116" fmla="*/ 451328 h 921549"/>
                <a:gd name="connsiteX117" fmla="*/ 784936 w 941119"/>
                <a:gd name="connsiteY117" fmla="*/ 452644 h 921549"/>
                <a:gd name="connsiteX118" fmla="*/ 800200 w 941119"/>
                <a:gd name="connsiteY118" fmla="*/ 454423 h 921549"/>
                <a:gd name="connsiteX119" fmla="*/ 804292 w 941119"/>
                <a:gd name="connsiteY119" fmla="*/ 454672 h 921549"/>
                <a:gd name="connsiteX120" fmla="*/ 811408 w 941119"/>
                <a:gd name="connsiteY120" fmla="*/ 455420 h 921549"/>
                <a:gd name="connsiteX121" fmla="*/ 812422 w 941119"/>
                <a:gd name="connsiteY121" fmla="*/ 455580 h 921549"/>
                <a:gd name="connsiteX122" fmla="*/ 830337 w 941119"/>
                <a:gd name="connsiteY122" fmla="*/ 456754 h 921549"/>
                <a:gd name="connsiteX123" fmla="*/ 839535 w 941119"/>
                <a:gd name="connsiteY123" fmla="*/ 457519 h 921549"/>
                <a:gd name="connsiteX124" fmla="*/ 841065 w 941119"/>
                <a:gd name="connsiteY124" fmla="*/ 457697 h 921549"/>
                <a:gd name="connsiteX125" fmla="*/ 870829 w 941119"/>
                <a:gd name="connsiteY125" fmla="*/ 458871 h 921549"/>
                <a:gd name="connsiteX126" fmla="*/ 879510 w 941119"/>
                <a:gd name="connsiteY126" fmla="*/ 459529 h 921549"/>
                <a:gd name="connsiteX127" fmla="*/ 883602 w 941119"/>
                <a:gd name="connsiteY127" fmla="*/ 459778 h 921549"/>
                <a:gd name="connsiteX128" fmla="*/ 900059 w 941119"/>
                <a:gd name="connsiteY128" fmla="*/ 459885 h 921549"/>
                <a:gd name="connsiteX129" fmla="*/ 913384 w 941119"/>
                <a:gd name="connsiteY129" fmla="*/ 460632 h 921549"/>
                <a:gd name="connsiteX130" fmla="*/ 923133 w 941119"/>
                <a:gd name="connsiteY130" fmla="*/ 460846 h 921549"/>
                <a:gd name="connsiteX131" fmla="*/ 940621 w 941119"/>
                <a:gd name="connsiteY131" fmla="*/ 461522 h 921549"/>
                <a:gd name="connsiteX132" fmla="*/ 937561 w 941119"/>
                <a:gd name="connsiteY132" fmla="*/ 461806 h 921549"/>
                <a:gd name="connsiteX133" fmla="*/ 906694 w 941119"/>
                <a:gd name="connsiteY133" fmla="*/ 461949 h 921549"/>
                <a:gd name="connsiteX134" fmla="*/ 900557 w 941119"/>
                <a:gd name="connsiteY134" fmla="*/ 462482 h 921549"/>
                <a:gd name="connsiteX135" fmla="*/ 895967 w 941119"/>
                <a:gd name="connsiteY135" fmla="*/ 462838 h 921549"/>
                <a:gd name="connsiteX136" fmla="*/ 881040 w 941119"/>
                <a:gd name="connsiteY136" fmla="*/ 462945 h 921549"/>
                <a:gd name="connsiteX137" fmla="*/ 870811 w 941119"/>
                <a:gd name="connsiteY137" fmla="*/ 463639 h 921549"/>
                <a:gd name="connsiteX138" fmla="*/ 860546 w 941119"/>
                <a:gd name="connsiteY138" fmla="*/ 463959 h 921549"/>
                <a:gd name="connsiteX139" fmla="*/ 850316 w 941119"/>
                <a:gd name="connsiteY139" fmla="*/ 464688 h 921549"/>
                <a:gd name="connsiteX140" fmla="*/ 844677 w 941119"/>
                <a:gd name="connsiteY140" fmla="*/ 464955 h 921549"/>
                <a:gd name="connsiteX141" fmla="*/ 832401 w 941119"/>
                <a:gd name="connsiteY141" fmla="*/ 465809 h 921549"/>
                <a:gd name="connsiteX142" fmla="*/ 827793 w 941119"/>
                <a:gd name="connsiteY142" fmla="*/ 466005 h 921549"/>
                <a:gd name="connsiteX143" fmla="*/ 818596 w 941119"/>
                <a:gd name="connsiteY143" fmla="*/ 466788 h 921549"/>
                <a:gd name="connsiteX144" fmla="*/ 817066 w 941119"/>
                <a:gd name="connsiteY144" fmla="*/ 466966 h 921549"/>
                <a:gd name="connsiteX145" fmla="*/ 800200 w 941119"/>
                <a:gd name="connsiteY145" fmla="*/ 468264 h 921549"/>
                <a:gd name="connsiteX146" fmla="*/ 785416 w 941119"/>
                <a:gd name="connsiteY146" fmla="*/ 469777 h 921549"/>
                <a:gd name="connsiteX147" fmla="*/ 773194 w 941119"/>
                <a:gd name="connsiteY147" fmla="*/ 471182 h 921549"/>
                <a:gd name="connsiteX148" fmla="*/ 762004 w 941119"/>
                <a:gd name="connsiteY148" fmla="*/ 472481 h 921549"/>
                <a:gd name="connsiteX149" fmla="*/ 751881 w 941119"/>
                <a:gd name="connsiteY149" fmla="*/ 474117 h 921549"/>
                <a:gd name="connsiteX150" fmla="*/ 724075 w 941119"/>
                <a:gd name="connsiteY150" fmla="*/ 478654 h 921549"/>
                <a:gd name="connsiteX151" fmla="*/ 689063 w 941119"/>
                <a:gd name="connsiteY151" fmla="*/ 486606 h 921549"/>
                <a:gd name="connsiteX152" fmla="*/ 637061 w 941119"/>
                <a:gd name="connsiteY152" fmla="*/ 504272 h 921549"/>
                <a:gd name="connsiteX153" fmla="*/ 592069 w 941119"/>
                <a:gd name="connsiteY153" fmla="*/ 528948 h 921549"/>
                <a:gd name="connsiteX154" fmla="*/ 567073 w 941119"/>
                <a:gd name="connsiteY154" fmla="*/ 549531 h 921549"/>
                <a:gd name="connsiteX155" fmla="*/ 560153 w 941119"/>
                <a:gd name="connsiteY155" fmla="*/ 556434 h 921549"/>
                <a:gd name="connsiteX156" fmla="*/ 541312 w 941119"/>
                <a:gd name="connsiteY156" fmla="*/ 578797 h 921549"/>
                <a:gd name="connsiteX157" fmla="*/ 520355 w 941119"/>
                <a:gd name="connsiteY157" fmla="*/ 613524 h 921549"/>
                <a:gd name="connsiteX158" fmla="*/ 507350 w 941119"/>
                <a:gd name="connsiteY158" fmla="*/ 644266 h 921549"/>
                <a:gd name="connsiteX159" fmla="*/ 493314 w 941119"/>
                <a:gd name="connsiteY159" fmla="*/ 692034 h 921549"/>
                <a:gd name="connsiteX160" fmla="*/ 487514 w 941119"/>
                <a:gd name="connsiteY160" fmla="*/ 720143 h 921549"/>
                <a:gd name="connsiteX161" fmla="*/ 483137 w 941119"/>
                <a:gd name="connsiteY161" fmla="*/ 747985 h 921549"/>
                <a:gd name="connsiteX162" fmla="*/ 479971 w 941119"/>
                <a:gd name="connsiteY162" fmla="*/ 771860 h 921549"/>
                <a:gd name="connsiteX163" fmla="*/ 478281 w 941119"/>
                <a:gd name="connsiteY163" fmla="*/ 786092 h 921549"/>
                <a:gd name="connsiteX164" fmla="*/ 476929 w 941119"/>
                <a:gd name="connsiteY164" fmla="*/ 802442 h 921549"/>
                <a:gd name="connsiteX165" fmla="*/ 475310 w 941119"/>
                <a:gd name="connsiteY165" fmla="*/ 822367 h 921549"/>
                <a:gd name="connsiteX166" fmla="*/ 475185 w 941119"/>
                <a:gd name="connsiteY166" fmla="*/ 823381 h 921549"/>
                <a:gd name="connsiteX167" fmla="*/ 474064 w 941119"/>
                <a:gd name="connsiteY167" fmla="*/ 844392 h 921549"/>
                <a:gd name="connsiteX168" fmla="*/ 473246 w 941119"/>
                <a:gd name="connsiteY168" fmla="*/ 859264 h 921549"/>
                <a:gd name="connsiteX169" fmla="*/ 473015 w 941119"/>
                <a:gd name="connsiteY169" fmla="*/ 869014 h 921549"/>
                <a:gd name="connsiteX170" fmla="*/ 472178 w 941119"/>
                <a:gd name="connsiteY170" fmla="*/ 884883 h 921549"/>
                <a:gd name="connsiteX171" fmla="*/ 472036 w 941119"/>
                <a:gd name="connsiteY171" fmla="*/ 888992 h 921549"/>
                <a:gd name="connsiteX172" fmla="*/ 471912 w 941119"/>
                <a:gd name="connsiteY172" fmla="*/ 916265 h 921549"/>
                <a:gd name="connsiteX173" fmla="*/ 471965 w 941119"/>
                <a:gd name="connsiteY173" fmla="*/ 921371 h 921549"/>
              </a:gdLst>
              <a:ahLst/>
              <a:cxnLst/>
              <a:rect l="l" t="t" r="r" b="b"/>
              <a:pathLst>
                <a:path w="941119" h="921549">
                  <a:moveTo>
                    <a:pt x="471965" y="921371"/>
                  </a:moveTo>
                  <a:cubicBezTo>
                    <a:pt x="470378" y="916840"/>
                    <a:pt x="469718" y="912036"/>
                    <a:pt x="470026" y="907245"/>
                  </a:cubicBezTo>
                  <a:cubicBezTo>
                    <a:pt x="470026" y="900396"/>
                    <a:pt x="470026" y="893529"/>
                    <a:pt x="470026" y="886680"/>
                  </a:cubicBezTo>
                  <a:cubicBezTo>
                    <a:pt x="470102" y="882398"/>
                    <a:pt x="469859" y="878115"/>
                    <a:pt x="469296" y="873871"/>
                  </a:cubicBezTo>
                  <a:cubicBezTo>
                    <a:pt x="468951" y="870115"/>
                    <a:pt x="468857" y="866342"/>
                    <a:pt x="469012" y="862574"/>
                  </a:cubicBezTo>
                  <a:cubicBezTo>
                    <a:pt x="469012" y="858126"/>
                    <a:pt x="469279" y="853678"/>
                    <a:pt x="468211" y="849266"/>
                  </a:cubicBezTo>
                  <a:cubicBezTo>
                    <a:pt x="468003" y="847907"/>
                    <a:pt x="467937" y="846530"/>
                    <a:pt x="468016" y="845157"/>
                  </a:cubicBezTo>
                  <a:cubicBezTo>
                    <a:pt x="467891" y="840211"/>
                    <a:pt x="468229" y="835229"/>
                    <a:pt x="467144" y="830301"/>
                  </a:cubicBezTo>
                  <a:cubicBezTo>
                    <a:pt x="466896" y="828432"/>
                    <a:pt x="466838" y="826542"/>
                    <a:pt x="466966" y="824662"/>
                  </a:cubicBezTo>
                  <a:cubicBezTo>
                    <a:pt x="467130" y="821746"/>
                    <a:pt x="466872" y="818823"/>
                    <a:pt x="466201" y="815980"/>
                  </a:cubicBezTo>
                  <a:cubicBezTo>
                    <a:pt x="466059" y="815489"/>
                    <a:pt x="466005" y="814977"/>
                    <a:pt x="466041" y="814468"/>
                  </a:cubicBezTo>
                  <a:cubicBezTo>
                    <a:pt x="466414" y="808277"/>
                    <a:pt x="465027" y="802192"/>
                    <a:pt x="464813" y="796037"/>
                  </a:cubicBezTo>
                  <a:cubicBezTo>
                    <a:pt x="464635" y="791091"/>
                    <a:pt x="463746" y="786199"/>
                    <a:pt x="463176" y="781271"/>
                  </a:cubicBezTo>
                  <a:cubicBezTo>
                    <a:pt x="463038" y="780428"/>
                    <a:pt x="462943" y="779579"/>
                    <a:pt x="462892" y="778727"/>
                  </a:cubicBezTo>
                  <a:cubicBezTo>
                    <a:pt x="462629" y="773263"/>
                    <a:pt x="462034" y="767821"/>
                    <a:pt x="461113" y="762431"/>
                  </a:cubicBezTo>
                  <a:cubicBezTo>
                    <a:pt x="460686" y="759388"/>
                    <a:pt x="460401" y="756329"/>
                    <a:pt x="459992" y="753286"/>
                  </a:cubicBezTo>
                  <a:cubicBezTo>
                    <a:pt x="458498" y="742452"/>
                    <a:pt x="456754" y="731671"/>
                    <a:pt x="454904" y="720890"/>
                  </a:cubicBezTo>
                  <a:cubicBezTo>
                    <a:pt x="452420" y="705871"/>
                    <a:pt x="449159" y="690989"/>
                    <a:pt x="445137" y="676307"/>
                  </a:cubicBezTo>
                  <a:cubicBezTo>
                    <a:pt x="440458" y="659107"/>
                    <a:pt x="434573" y="642259"/>
                    <a:pt x="427524" y="625888"/>
                  </a:cubicBezTo>
                  <a:cubicBezTo>
                    <a:pt x="420559" y="609848"/>
                    <a:pt x="411982" y="594559"/>
                    <a:pt x="401924" y="580256"/>
                  </a:cubicBezTo>
                  <a:cubicBezTo>
                    <a:pt x="396960" y="573068"/>
                    <a:pt x="391427" y="566292"/>
                    <a:pt x="385378" y="559992"/>
                  </a:cubicBezTo>
                  <a:cubicBezTo>
                    <a:pt x="384293" y="558889"/>
                    <a:pt x="383333" y="557680"/>
                    <a:pt x="382372" y="556434"/>
                  </a:cubicBezTo>
                  <a:cubicBezTo>
                    <a:pt x="380666" y="554280"/>
                    <a:pt x="378714" y="552333"/>
                    <a:pt x="376554" y="550635"/>
                  </a:cubicBezTo>
                  <a:cubicBezTo>
                    <a:pt x="375722" y="550037"/>
                    <a:pt x="374925" y="549389"/>
                    <a:pt x="374170" y="548695"/>
                  </a:cubicBezTo>
                  <a:cubicBezTo>
                    <a:pt x="369525" y="544134"/>
                    <a:pt x="364594" y="539873"/>
                    <a:pt x="359404" y="535940"/>
                  </a:cubicBezTo>
                  <a:cubicBezTo>
                    <a:pt x="352144" y="530209"/>
                    <a:pt x="344501" y="524984"/>
                    <a:pt x="336526" y="520302"/>
                  </a:cubicBezTo>
                  <a:cubicBezTo>
                    <a:pt x="319182" y="510227"/>
                    <a:pt x="300888" y="501885"/>
                    <a:pt x="281909" y="495395"/>
                  </a:cubicBezTo>
                  <a:cubicBezTo>
                    <a:pt x="267490" y="490476"/>
                    <a:pt x="252821" y="486320"/>
                    <a:pt x="237966" y="482942"/>
                  </a:cubicBezTo>
                  <a:cubicBezTo>
                    <a:pt x="226473" y="480291"/>
                    <a:pt x="214927" y="477853"/>
                    <a:pt x="203239" y="476199"/>
                  </a:cubicBezTo>
                  <a:cubicBezTo>
                    <a:pt x="192760" y="474722"/>
                    <a:pt x="182335" y="472641"/>
                    <a:pt x="171839" y="471449"/>
                  </a:cubicBezTo>
                  <a:cubicBezTo>
                    <a:pt x="167444" y="470933"/>
                    <a:pt x="162943" y="470239"/>
                    <a:pt x="158585" y="470043"/>
                  </a:cubicBezTo>
                  <a:cubicBezTo>
                    <a:pt x="154226" y="469848"/>
                    <a:pt x="149690" y="469047"/>
                    <a:pt x="145349" y="468496"/>
                  </a:cubicBezTo>
                  <a:cubicBezTo>
                    <a:pt x="144341" y="468325"/>
                    <a:pt x="143326" y="468206"/>
                    <a:pt x="142306" y="468140"/>
                  </a:cubicBezTo>
                  <a:cubicBezTo>
                    <a:pt x="139033" y="468140"/>
                    <a:pt x="135795" y="467410"/>
                    <a:pt x="132611" y="467339"/>
                  </a:cubicBezTo>
                  <a:cubicBezTo>
                    <a:pt x="126420" y="467197"/>
                    <a:pt x="120353" y="465863"/>
                    <a:pt x="114180" y="466023"/>
                  </a:cubicBezTo>
                  <a:cubicBezTo>
                    <a:pt x="111788" y="466194"/>
                    <a:pt x="109383" y="465971"/>
                    <a:pt x="107063" y="465364"/>
                  </a:cubicBezTo>
                  <a:cubicBezTo>
                    <a:pt x="106570" y="465201"/>
                    <a:pt x="106053" y="465123"/>
                    <a:pt x="105533" y="465133"/>
                  </a:cubicBezTo>
                  <a:cubicBezTo>
                    <a:pt x="97972" y="465489"/>
                    <a:pt x="90518" y="464101"/>
                    <a:pt x="82975" y="463977"/>
                  </a:cubicBezTo>
                  <a:cubicBezTo>
                    <a:pt x="77838" y="464155"/>
                    <a:pt x="72695" y="463886"/>
                    <a:pt x="67604" y="463176"/>
                  </a:cubicBezTo>
                  <a:cubicBezTo>
                    <a:pt x="64708" y="462883"/>
                    <a:pt x="61794" y="462812"/>
                    <a:pt x="58887" y="462963"/>
                  </a:cubicBezTo>
                  <a:cubicBezTo>
                    <a:pt x="52037" y="462767"/>
                    <a:pt x="45170" y="463425"/>
                    <a:pt x="38374" y="462073"/>
                  </a:cubicBezTo>
                  <a:cubicBezTo>
                    <a:pt x="37010" y="461918"/>
                    <a:pt x="35634" y="461888"/>
                    <a:pt x="34265" y="461984"/>
                  </a:cubicBezTo>
                  <a:lnTo>
                    <a:pt x="4892" y="461931"/>
                  </a:lnTo>
                  <a:cubicBezTo>
                    <a:pt x="3677" y="462016"/>
                    <a:pt x="2458" y="461815"/>
                    <a:pt x="1334" y="461344"/>
                  </a:cubicBezTo>
                  <a:cubicBezTo>
                    <a:pt x="2348" y="461255"/>
                    <a:pt x="3380" y="461095"/>
                    <a:pt x="4394" y="461077"/>
                  </a:cubicBezTo>
                  <a:lnTo>
                    <a:pt x="22416" y="460952"/>
                  </a:lnTo>
                  <a:cubicBezTo>
                    <a:pt x="25991" y="461127"/>
                    <a:pt x="29574" y="460876"/>
                    <a:pt x="33090" y="460205"/>
                  </a:cubicBezTo>
                  <a:cubicBezTo>
                    <a:pt x="34449" y="459994"/>
                    <a:pt x="35828" y="459935"/>
                    <a:pt x="37200" y="460027"/>
                  </a:cubicBezTo>
                  <a:cubicBezTo>
                    <a:pt x="43035" y="460027"/>
                    <a:pt x="48853" y="460027"/>
                    <a:pt x="54688" y="460027"/>
                  </a:cubicBezTo>
                  <a:cubicBezTo>
                    <a:pt x="58111" y="460079"/>
                    <a:pt x="61533" y="459848"/>
                    <a:pt x="64918" y="459334"/>
                  </a:cubicBezTo>
                  <a:cubicBezTo>
                    <a:pt x="67984" y="459010"/>
                    <a:pt x="71070" y="458908"/>
                    <a:pt x="74151" y="459031"/>
                  </a:cubicBezTo>
                  <a:cubicBezTo>
                    <a:pt x="78781" y="459232"/>
                    <a:pt x="83420" y="458953"/>
                    <a:pt x="87992" y="458195"/>
                  </a:cubicBezTo>
                  <a:cubicBezTo>
                    <a:pt x="89689" y="457960"/>
                    <a:pt x="91405" y="457894"/>
                    <a:pt x="93116" y="457999"/>
                  </a:cubicBezTo>
                  <a:cubicBezTo>
                    <a:pt x="97226" y="458202"/>
                    <a:pt x="101346" y="457921"/>
                    <a:pt x="105391" y="457163"/>
                  </a:cubicBezTo>
                  <a:cubicBezTo>
                    <a:pt x="106750" y="456951"/>
                    <a:pt x="108129" y="456891"/>
                    <a:pt x="109501" y="456985"/>
                  </a:cubicBezTo>
                  <a:cubicBezTo>
                    <a:pt x="113269" y="457163"/>
                    <a:pt x="117046" y="456877"/>
                    <a:pt x="120744" y="456131"/>
                  </a:cubicBezTo>
                  <a:cubicBezTo>
                    <a:pt x="121919" y="455930"/>
                    <a:pt x="123113" y="455870"/>
                    <a:pt x="124302" y="455953"/>
                  </a:cubicBezTo>
                  <a:cubicBezTo>
                    <a:pt x="127048" y="456103"/>
                    <a:pt x="129801" y="455839"/>
                    <a:pt x="132468" y="455171"/>
                  </a:cubicBezTo>
                  <a:cubicBezTo>
                    <a:pt x="132964" y="455021"/>
                    <a:pt x="133482" y="454962"/>
                    <a:pt x="133998" y="454993"/>
                  </a:cubicBezTo>
                  <a:cubicBezTo>
                    <a:pt x="139335" y="455384"/>
                    <a:pt x="144530" y="453907"/>
                    <a:pt x="149850" y="453747"/>
                  </a:cubicBezTo>
                  <a:cubicBezTo>
                    <a:pt x="154262" y="453623"/>
                    <a:pt x="158745" y="452680"/>
                    <a:pt x="163050" y="452128"/>
                  </a:cubicBezTo>
                  <a:cubicBezTo>
                    <a:pt x="166964" y="451648"/>
                    <a:pt x="170878" y="451310"/>
                    <a:pt x="174774" y="450794"/>
                  </a:cubicBezTo>
                  <a:cubicBezTo>
                    <a:pt x="181036" y="449940"/>
                    <a:pt x="187228" y="448926"/>
                    <a:pt x="193543" y="448125"/>
                  </a:cubicBezTo>
                  <a:cubicBezTo>
                    <a:pt x="200499" y="447254"/>
                    <a:pt x="207384" y="445973"/>
                    <a:pt x="214251" y="444656"/>
                  </a:cubicBezTo>
                  <a:cubicBezTo>
                    <a:pt x="218290" y="443874"/>
                    <a:pt x="222364" y="443322"/>
                    <a:pt x="226367" y="442450"/>
                  </a:cubicBezTo>
                  <a:cubicBezTo>
                    <a:pt x="244963" y="438563"/>
                    <a:pt x="263323" y="433621"/>
                    <a:pt x="281357" y="427649"/>
                  </a:cubicBezTo>
                  <a:cubicBezTo>
                    <a:pt x="296960" y="422374"/>
                    <a:pt x="312103" y="415829"/>
                    <a:pt x="326634" y="408079"/>
                  </a:cubicBezTo>
                  <a:cubicBezTo>
                    <a:pt x="339643" y="401148"/>
                    <a:pt x="351963" y="392993"/>
                    <a:pt x="363425" y="383724"/>
                  </a:cubicBezTo>
                  <a:cubicBezTo>
                    <a:pt x="372173" y="376544"/>
                    <a:pt x="380335" y="368680"/>
                    <a:pt x="387834" y="360205"/>
                  </a:cubicBezTo>
                  <a:cubicBezTo>
                    <a:pt x="396875" y="350126"/>
                    <a:pt x="404875" y="339159"/>
                    <a:pt x="411708" y="327470"/>
                  </a:cubicBezTo>
                  <a:cubicBezTo>
                    <a:pt x="415925" y="320212"/>
                    <a:pt x="420195" y="312971"/>
                    <a:pt x="423681" y="305321"/>
                  </a:cubicBezTo>
                  <a:cubicBezTo>
                    <a:pt x="430088" y="291460"/>
                    <a:pt x="435585" y="277198"/>
                    <a:pt x="440138" y="262624"/>
                  </a:cubicBezTo>
                  <a:cubicBezTo>
                    <a:pt x="444158" y="249530"/>
                    <a:pt x="447699" y="236329"/>
                    <a:pt x="450527" y="222915"/>
                  </a:cubicBezTo>
                  <a:cubicBezTo>
                    <a:pt x="452129" y="215390"/>
                    <a:pt x="453801" y="207882"/>
                    <a:pt x="455082" y="200286"/>
                  </a:cubicBezTo>
                  <a:cubicBezTo>
                    <a:pt x="456363" y="192689"/>
                    <a:pt x="457448" y="185110"/>
                    <a:pt x="458640" y="177514"/>
                  </a:cubicBezTo>
                  <a:cubicBezTo>
                    <a:pt x="459191" y="173956"/>
                    <a:pt x="459743" y="170398"/>
                    <a:pt x="460419" y="166840"/>
                  </a:cubicBezTo>
                  <a:cubicBezTo>
                    <a:pt x="460917" y="163975"/>
                    <a:pt x="460881" y="161058"/>
                    <a:pt x="461415" y="158176"/>
                  </a:cubicBezTo>
                  <a:cubicBezTo>
                    <a:pt x="462234" y="153817"/>
                    <a:pt x="462340" y="149280"/>
                    <a:pt x="462803" y="144922"/>
                  </a:cubicBezTo>
                  <a:cubicBezTo>
                    <a:pt x="463319" y="139994"/>
                    <a:pt x="463870" y="135083"/>
                    <a:pt x="464422" y="130155"/>
                  </a:cubicBezTo>
                  <a:cubicBezTo>
                    <a:pt x="464562" y="129662"/>
                    <a:pt x="464651" y="129155"/>
                    <a:pt x="464689" y="128643"/>
                  </a:cubicBezTo>
                  <a:cubicBezTo>
                    <a:pt x="464368" y="122630"/>
                    <a:pt x="466005" y="116741"/>
                    <a:pt x="465881" y="110728"/>
                  </a:cubicBezTo>
                  <a:cubicBezTo>
                    <a:pt x="465758" y="108500"/>
                    <a:pt x="465987" y="106267"/>
                    <a:pt x="466557" y="104110"/>
                  </a:cubicBezTo>
                  <a:cubicBezTo>
                    <a:pt x="466720" y="103617"/>
                    <a:pt x="466799" y="103100"/>
                    <a:pt x="466788" y="102580"/>
                  </a:cubicBezTo>
                  <a:cubicBezTo>
                    <a:pt x="466397" y="95197"/>
                    <a:pt x="467998" y="87921"/>
                    <a:pt x="467944" y="80538"/>
                  </a:cubicBezTo>
                  <a:cubicBezTo>
                    <a:pt x="467823" y="76775"/>
                    <a:pt x="468069" y="73010"/>
                    <a:pt x="468674" y="69294"/>
                  </a:cubicBezTo>
                  <a:cubicBezTo>
                    <a:pt x="468983" y="66566"/>
                    <a:pt x="469078" y="63818"/>
                    <a:pt x="468958" y="61075"/>
                  </a:cubicBezTo>
                  <a:cubicBezTo>
                    <a:pt x="469101" y="55738"/>
                    <a:pt x="468585" y="50401"/>
                    <a:pt x="469795" y="45188"/>
                  </a:cubicBezTo>
                  <a:cubicBezTo>
                    <a:pt x="469988" y="43833"/>
                    <a:pt x="470029" y="42460"/>
                    <a:pt x="469919" y="41096"/>
                  </a:cubicBezTo>
                  <a:cubicBezTo>
                    <a:pt x="469919" y="30795"/>
                    <a:pt x="470079" y="20512"/>
                    <a:pt x="470026" y="10230"/>
                  </a:cubicBezTo>
                  <a:cubicBezTo>
                    <a:pt x="470088" y="7168"/>
                    <a:pt x="470741" y="4148"/>
                    <a:pt x="471947" y="1334"/>
                  </a:cubicBezTo>
                  <a:lnTo>
                    <a:pt x="471947" y="5462"/>
                  </a:lnTo>
                  <a:cubicBezTo>
                    <a:pt x="471947" y="13183"/>
                    <a:pt x="471947" y="20886"/>
                    <a:pt x="472054" y="28589"/>
                  </a:cubicBezTo>
                  <a:cubicBezTo>
                    <a:pt x="471995" y="32700"/>
                    <a:pt x="472239" y="36808"/>
                    <a:pt x="472783" y="40883"/>
                  </a:cubicBezTo>
                  <a:cubicBezTo>
                    <a:pt x="473128" y="44465"/>
                    <a:pt x="473223" y="48068"/>
                    <a:pt x="473068" y="51664"/>
                  </a:cubicBezTo>
                  <a:cubicBezTo>
                    <a:pt x="473193" y="57143"/>
                    <a:pt x="472819" y="62605"/>
                    <a:pt x="473904" y="68067"/>
                  </a:cubicBezTo>
                  <a:cubicBezTo>
                    <a:pt x="474171" y="70429"/>
                    <a:pt x="474237" y="72809"/>
                    <a:pt x="474100" y="75183"/>
                  </a:cubicBezTo>
                  <a:cubicBezTo>
                    <a:pt x="473904" y="79121"/>
                    <a:pt x="474173" y="83068"/>
                    <a:pt x="474900" y="86942"/>
                  </a:cubicBezTo>
                  <a:cubicBezTo>
                    <a:pt x="475098" y="88117"/>
                    <a:pt x="475164" y="89311"/>
                    <a:pt x="475096" y="90500"/>
                  </a:cubicBezTo>
                  <a:cubicBezTo>
                    <a:pt x="474922" y="94955"/>
                    <a:pt x="475219" y="99416"/>
                    <a:pt x="475986" y="103808"/>
                  </a:cubicBezTo>
                  <a:cubicBezTo>
                    <a:pt x="476210" y="105333"/>
                    <a:pt x="476263" y="106878"/>
                    <a:pt x="476146" y="108415"/>
                  </a:cubicBezTo>
                  <a:cubicBezTo>
                    <a:pt x="476012" y="110988"/>
                    <a:pt x="476263" y="113567"/>
                    <a:pt x="476893" y="116065"/>
                  </a:cubicBezTo>
                  <a:cubicBezTo>
                    <a:pt x="477041" y="116561"/>
                    <a:pt x="477101" y="117079"/>
                    <a:pt x="477071" y="117595"/>
                  </a:cubicBezTo>
                  <a:cubicBezTo>
                    <a:pt x="476715" y="123271"/>
                    <a:pt x="478085" y="128821"/>
                    <a:pt x="478316" y="134479"/>
                  </a:cubicBezTo>
                  <a:cubicBezTo>
                    <a:pt x="478530" y="139407"/>
                    <a:pt x="479455" y="144299"/>
                    <a:pt x="480095" y="149227"/>
                  </a:cubicBezTo>
                  <a:cubicBezTo>
                    <a:pt x="480487" y="152607"/>
                    <a:pt x="480771" y="156023"/>
                    <a:pt x="481163" y="159421"/>
                  </a:cubicBezTo>
                  <a:cubicBezTo>
                    <a:pt x="483600" y="180129"/>
                    <a:pt x="487123" y="200659"/>
                    <a:pt x="491339" y="221083"/>
                  </a:cubicBezTo>
                  <a:cubicBezTo>
                    <a:pt x="495486" y="241209"/>
                    <a:pt x="501124" y="260999"/>
                    <a:pt x="508204" y="280290"/>
                  </a:cubicBezTo>
                  <a:cubicBezTo>
                    <a:pt x="515675" y="301299"/>
                    <a:pt x="525842" y="321247"/>
                    <a:pt x="538448" y="339639"/>
                  </a:cubicBezTo>
                  <a:cubicBezTo>
                    <a:pt x="542878" y="345955"/>
                    <a:pt x="547521" y="352092"/>
                    <a:pt x="552556" y="357928"/>
                  </a:cubicBezTo>
                  <a:cubicBezTo>
                    <a:pt x="557146" y="363265"/>
                    <a:pt x="562092" y="368246"/>
                    <a:pt x="567073" y="373210"/>
                  </a:cubicBezTo>
                  <a:cubicBezTo>
                    <a:pt x="573448" y="379424"/>
                    <a:pt x="580293" y="385133"/>
                    <a:pt x="587550" y="390289"/>
                  </a:cubicBezTo>
                  <a:cubicBezTo>
                    <a:pt x="594471" y="395341"/>
                    <a:pt x="601694" y="399949"/>
                    <a:pt x="609077" y="404325"/>
                  </a:cubicBezTo>
                  <a:cubicBezTo>
                    <a:pt x="620349" y="410876"/>
                    <a:pt x="632106" y="416549"/>
                    <a:pt x="644249" y="421297"/>
                  </a:cubicBezTo>
                  <a:cubicBezTo>
                    <a:pt x="660441" y="427810"/>
                    <a:pt x="677090" y="433128"/>
                    <a:pt x="694062" y="437202"/>
                  </a:cubicBezTo>
                  <a:cubicBezTo>
                    <a:pt x="704363" y="439657"/>
                    <a:pt x="714681" y="442148"/>
                    <a:pt x="725106" y="444087"/>
                  </a:cubicBezTo>
                  <a:cubicBezTo>
                    <a:pt x="732312" y="445439"/>
                    <a:pt x="739517" y="446898"/>
                    <a:pt x="746846" y="447645"/>
                  </a:cubicBezTo>
                  <a:cubicBezTo>
                    <a:pt x="755155" y="448570"/>
                    <a:pt x="763392" y="450171"/>
                    <a:pt x="771664" y="451328"/>
                  </a:cubicBezTo>
                  <a:cubicBezTo>
                    <a:pt x="776076" y="451933"/>
                    <a:pt x="780560" y="452164"/>
                    <a:pt x="784936" y="452644"/>
                  </a:cubicBezTo>
                  <a:cubicBezTo>
                    <a:pt x="790024" y="453178"/>
                    <a:pt x="795112" y="453836"/>
                    <a:pt x="800200" y="454423"/>
                  </a:cubicBezTo>
                  <a:cubicBezTo>
                    <a:pt x="801552" y="454566"/>
                    <a:pt x="802922" y="454655"/>
                    <a:pt x="804292" y="454672"/>
                  </a:cubicBezTo>
                  <a:cubicBezTo>
                    <a:pt x="806689" y="454575"/>
                    <a:pt x="809085" y="454827"/>
                    <a:pt x="811408" y="455420"/>
                  </a:cubicBezTo>
                  <a:cubicBezTo>
                    <a:pt x="811734" y="455535"/>
                    <a:pt x="812077" y="455589"/>
                    <a:pt x="812422" y="455580"/>
                  </a:cubicBezTo>
                  <a:cubicBezTo>
                    <a:pt x="818453" y="455242"/>
                    <a:pt x="824342" y="456683"/>
                    <a:pt x="830337" y="456754"/>
                  </a:cubicBezTo>
                  <a:cubicBezTo>
                    <a:pt x="833424" y="456581"/>
                    <a:pt x="836520" y="456838"/>
                    <a:pt x="839535" y="457519"/>
                  </a:cubicBezTo>
                  <a:cubicBezTo>
                    <a:pt x="840031" y="457667"/>
                    <a:pt x="840549" y="457727"/>
                    <a:pt x="841065" y="457697"/>
                  </a:cubicBezTo>
                  <a:cubicBezTo>
                    <a:pt x="851010" y="457305"/>
                    <a:pt x="860866" y="459280"/>
                    <a:pt x="870829" y="458871"/>
                  </a:cubicBezTo>
                  <a:cubicBezTo>
                    <a:pt x="873739" y="458656"/>
                    <a:pt x="876666" y="458876"/>
                    <a:pt x="879510" y="459529"/>
                  </a:cubicBezTo>
                  <a:cubicBezTo>
                    <a:pt x="880859" y="459773"/>
                    <a:pt x="882232" y="459857"/>
                    <a:pt x="883602" y="459778"/>
                  </a:cubicBezTo>
                  <a:cubicBezTo>
                    <a:pt x="889082" y="459778"/>
                    <a:pt x="894579" y="459778"/>
                    <a:pt x="900059" y="459885"/>
                  </a:cubicBezTo>
                  <a:cubicBezTo>
                    <a:pt x="904513" y="459778"/>
                    <a:pt x="908970" y="460029"/>
                    <a:pt x="913384" y="460632"/>
                  </a:cubicBezTo>
                  <a:cubicBezTo>
                    <a:pt x="916621" y="460979"/>
                    <a:pt x="919883" y="461052"/>
                    <a:pt x="923133" y="460846"/>
                  </a:cubicBezTo>
                  <a:cubicBezTo>
                    <a:pt x="928970" y="460760"/>
                    <a:pt x="934807" y="460986"/>
                    <a:pt x="940621" y="461522"/>
                  </a:cubicBezTo>
                  <a:cubicBezTo>
                    <a:pt x="939589" y="461629"/>
                    <a:pt x="938575" y="461789"/>
                    <a:pt x="937561" y="461806"/>
                  </a:cubicBezTo>
                  <a:lnTo>
                    <a:pt x="906694" y="461949"/>
                  </a:lnTo>
                  <a:cubicBezTo>
                    <a:pt x="904636" y="461913"/>
                    <a:pt x="902578" y="462093"/>
                    <a:pt x="900557" y="462482"/>
                  </a:cubicBezTo>
                  <a:cubicBezTo>
                    <a:pt x="899043" y="462762"/>
                    <a:pt x="897506" y="462881"/>
                    <a:pt x="895967" y="462838"/>
                  </a:cubicBezTo>
                  <a:cubicBezTo>
                    <a:pt x="890985" y="462838"/>
                    <a:pt x="886022" y="462838"/>
                    <a:pt x="881040" y="462945"/>
                  </a:cubicBezTo>
                  <a:cubicBezTo>
                    <a:pt x="877618" y="462927"/>
                    <a:pt x="874200" y="463160"/>
                    <a:pt x="870811" y="463639"/>
                  </a:cubicBezTo>
                  <a:cubicBezTo>
                    <a:pt x="867400" y="463968"/>
                    <a:pt x="863970" y="464076"/>
                    <a:pt x="860546" y="463959"/>
                  </a:cubicBezTo>
                  <a:cubicBezTo>
                    <a:pt x="857119" y="463838"/>
                    <a:pt x="853691" y="464082"/>
                    <a:pt x="850316" y="464688"/>
                  </a:cubicBezTo>
                  <a:cubicBezTo>
                    <a:pt x="848450" y="464966"/>
                    <a:pt x="846561" y="465055"/>
                    <a:pt x="844677" y="464955"/>
                  </a:cubicBezTo>
                  <a:cubicBezTo>
                    <a:pt x="840565" y="464795"/>
                    <a:pt x="836450" y="465082"/>
                    <a:pt x="832401" y="465809"/>
                  </a:cubicBezTo>
                  <a:cubicBezTo>
                    <a:pt x="830876" y="466035"/>
                    <a:pt x="829332" y="466101"/>
                    <a:pt x="827793" y="466005"/>
                  </a:cubicBezTo>
                  <a:cubicBezTo>
                    <a:pt x="824707" y="465829"/>
                    <a:pt x="821609" y="466092"/>
                    <a:pt x="818596" y="466788"/>
                  </a:cubicBezTo>
                  <a:cubicBezTo>
                    <a:pt x="818101" y="466944"/>
                    <a:pt x="817582" y="467005"/>
                    <a:pt x="817066" y="466966"/>
                  </a:cubicBezTo>
                  <a:cubicBezTo>
                    <a:pt x="811391" y="466539"/>
                    <a:pt x="805787" y="467695"/>
                    <a:pt x="800200" y="468264"/>
                  </a:cubicBezTo>
                  <a:cubicBezTo>
                    <a:pt x="795290" y="468762"/>
                    <a:pt x="790327" y="469065"/>
                    <a:pt x="785416" y="469777"/>
                  </a:cubicBezTo>
                  <a:cubicBezTo>
                    <a:pt x="781378" y="470364"/>
                    <a:pt x="777286" y="470862"/>
                    <a:pt x="773194" y="471182"/>
                  </a:cubicBezTo>
                  <a:cubicBezTo>
                    <a:pt x="769458" y="471484"/>
                    <a:pt x="765722" y="471965"/>
                    <a:pt x="762004" y="472481"/>
                  </a:cubicBezTo>
                  <a:cubicBezTo>
                    <a:pt x="758624" y="472943"/>
                    <a:pt x="755279" y="473762"/>
                    <a:pt x="751881" y="474117"/>
                  </a:cubicBezTo>
                  <a:cubicBezTo>
                    <a:pt x="742541" y="475149"/>
                    <a:pt x="733308" y="476928"/>
                    <a:pt x="724075" y="478654"/>
                  </a:cubicBezTo>
                  <a:cubicBezTo>
                    <a:pt x="712315" y="480860"/>
                    <a:pt x="700609" y="483493"/>
                    <a:pt x="689063" y="486606"/>
                  </a:cubicBezTo>
                  <a:cubicBezTo>
                    <a:pt x="671320" y="491214"/>
                    <a:pt x="653939" y="497119"/>
                    <a:pt x="637061" y="504272"/>
                  </a:cubicBezTo>
                  <a:cubicBezTo>
                    <a:pt x="621276" y="510972"/>
                    <a:pt x="606203" y="519240"/>
                    <a:pt x="592069" y="528948"/>
                  </a:cubicBezTo>
                  <a:cubicBezTo>
                    <a:pt x="583147" y="535061"/>
                    <a:pt x="574784" y="541947"/>
                    <a:pt x="567073" y="549531"/>
                  </a:cubicBezTo>
                  <a:cubicBezTo>
                    <a:pt x="564778" y="551844"/>
                    <a:pt x="562483" y="554157"/>
                    <a:pt x="560153" y="556434"/>
                  </a:cubicBezTo>
                  <a:cubicBezTo>
                    <a:pt x="553214" y="563307"/>
                    <a:pt x="546908" y="570791"/>
                    <a:pt x="541312" y="578797"/>
                  </a:cubicBezTo>
                  <a:cubicBezTo>
                    <a:pt x="533346" y="589752"/>
                    <a:pt x="526335" y="601369"/>
                    <a:pt x="520355" y="613524"/>
                  </a:cubicBezTo>
                  <a:cubicBezTo>
                    <a:pt x="515516" y="623558"/>
                    <a:pt x="511181" y="633805"/>
                    <a:pt x="507350" y="644266"/>
                  </a:cubicBezTo>
                  <a:cubicBezTo>
                    <a:pt x="501720" y="659893"/>
                    <a:pt x="497032" y="675844"/>
                    <a:pt x="493314" y="692034"/>
                  </a:cubicBezTo>
                  <a:cubicBezTo>
                    <a:pt x="491143" y="701356"/>
                    <a:pt x="489275" y="710749"/>
                    <a:pt x="487514" y="720143"/>
                  </a:cubicBezTo>
                  <a:cubicBezTo>
                    <a:pt x="485753" y="729536"/>
                    <a:pt x="484383" y="738663"/>
                    <a:pt x="483137" y="747985"/>
                  </a:cubicBezTo>
                  <a:cubicBezTo>
                    <a:pt x="482088" y="755937"/>
                    <a:pt x="481163" y="763996"/>
                    <a:pt x="479971" y="771860"/>
                  </a:cubicBezTo>
                  <a:cubicBezTo>
                    <a:pt x="479259" y="776592"/>
                    <a:pt x="479811" y="781467"/>
                    <a:pt x="478281" y="786092"/>
                  </a:cubicBezTo>
                  <a:cubicBezTo>
                    <a:pt x="478241" y="791568"/>
                    <a:pt x="477788" y="797033"/>
                    <a:pt x="476929" y="802442"/>
                  </a:cubicBezTo>
                  <a:cubicBezTo>
                    <a:pt x="476253" y="809077"/>
                    <a:pt x="476733" y="815802"/>
                    <a:pt x="475310" y="822367"/>
                  </a:cubicBezTo>
                  <a:cubicBezTo>
                    <a:pt x="475233" y="822700"/>
                    <a:pt x="475192" y="823039"/>
                    <a:pt x="475185" y="823381"/>
                  </a:cubicBezTo>
                  <a:cubicBezTo>
                    <a:pt x="475452" y="830497"/>
                    <a:pt x="474349" y="837400"/>
                    <a:pt x="474064" y="844392"/>
                  </a:cubicBezTo>
                  <a:cubicBezTo>
                    <a:pt x="474128" y="849362"/>
                    <a:pt x="473856" y="854331"/>
                    <a:pt x="473246" y="859264"/>
                  </a:cubicBezTo>
                  <a:cubicBezTo>
                    <a:pt x="472927" y="862504"/>
                    <a:pt x="472851" y="865763"/>
                    <a:pt x="473015" y="869014"/>
                  </a:cubicBezTo>
                  <a:cubicBezTo>
                    <a:pt x="472872" y="874351"/>
                    <a:pt x="473370" y="879688"/>
                    <a:pt x="472178" y="884883"/>
                  </a:cubicBezTo>
                  <a:cubicBezTo>
                    <a:pt x="471988" y="886244"/>
                    <a:pt x="471940" y="887621"/>
                    <a:pt x="472036" y="888992"/>
                  </a:cubicBezTo>
                  <a:cubicBezTo>
                    <a:pt x="472036" y="898089"/>
                    <a:pt x="471995" y="907180"/>
                    <a:pt x="471912" y="916265"/>
                  </a:cubicBezTo>
                  <a:cubicBezTo>
                    <a:pt x="471947" y="917955"/>
                    <a:pt x="471965" y="919663"/>
                    <a:pt x="471965" y="92137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6545472" y="4041930"/>
              <a:ext cx="411139" cy="402589"/>
            </a:xfrm>
            <a:custGeom>
              <a:avLst/>
              <a:gdLst>
                <a:gd name="connsiteX0" fmla="*/ 471965 w 941119"/>
                <a:gd name="connsiteY0" fmla="*/ 921371 h 921549"/>
                <a:gd name="connsiteX1" fmla="*/ 470026 w 941119"/>
                <a:gd name="connsiteY1" fmla="*/ 907245 h 921549"/>
                <a:gd name="connsiteX2" fmla="*/ 470026 w 941119"/>
                <a:gd name="connsiteY2" fmla="*/ 886680 h 921549"/>
                <a:gd name="connsiteX3" fmla="*/ 469296 w 941119"/>
                <a:gd name="connsiteY3" fmla="*/ 873871 h 921549"/>
                <a:gd name="connsiteX4" fmla="*/ 469012 w 941119"/>
                <a:gd name="connsiteY4" fmla="*/ 862574 h 921549"/>
                <a:gd name="connsiteX5" fmla="*/ 468211 w 941119"/>
                <a:gd name="connsiteY5" fmla="*/ 849266 h 921549"/>
                <a:gd name="connsiteX6" fmla="*/ 468016 w 941119"/>
                <a:gd name="connsiteY6" fmla="*/ 845157 h 921549"/>
                <a:gd name="connsiteX7" fmla="*/ 467144 w 941119"/>
                <a:gd name="connsiteY7" fmla="*/ 830301 h 921549"/>
                <a:gd name="connsiteX8" fmla="*/ 466966 w 941119"/>
                <a:gd name="connsiteY8" fmla="*/ 824662 h 921549"/>
                <a:gd name="connsiteX9" fmla="*/ 466201 w 941119"/>
                <a:gd name="connsiteY9" fmla="*/ 815980 h 921549"/>
                <a:gd name="connsiteX10" fmla="*/ 466041 w 941119"/>
                <a:gd name="connsiteY10" fmla="*/ 814468 h 921549"/>
                <a:gd name="connsiteX11" fmla="*/ 464813 w 941119"/>
                <a:gd name="connsiteY11" fmla="*/ 796037 h 921549"/>
                <a:gd name="connsiteX12" fmla="*/ 463176 w 941119"/>
                <a:gd name="connsiteY12" fmla="*/ 781271 h 921549"/>
                <a:gd name="connsiteX13" fmla="*/ 462892 w 941119"/>
                <a:gd name="connsiteY13" fmla="*/ 778727 h 921549"/>
                <a:gd name="connsiteX14" fmla="*/ 461113 w 941119"/>
                <a:gd name="connsiteY14" fmla="*/ 762431 h 921549"/>
                <a:gd name="connsiteX15" fmla="*/ 459992 w 941119"/>
                <a:gd name="connsiteY15" fmla="*/ 753286 h 921549"/>
                <a:gd name="connsiteX16" fmla="*/ 454904 w 941119"/>
                <a:gd name="connsiteY16" fmla="*/ 720890 h 921549"/>
                <a:gd name="connsiteX17" fmla="*/ 445137 w 941119"/>
                <a:gd name="connsiteY17" fmla="*/ 676307 h 921549"/>
                <a:gd name="connsiteX18" fmla="*/ 427524 w 941119"/>
                <a:gd name="connsiteY18" fmla="*/ 625888 h 921549"/>
                <a:gd name="connsiteX19" fmla="*/ 401924 w 941119"/>
                <a:gd name="connsiteY19" fmla="*/ 580256 h 921549"/>
                <a:gd name="connsiteX20" fmla="*/ 385378 w 941119"/>
                <a:gd name="connsiteY20" fmla="*/ 559992 h 921549"/>
                <a:gd name="connsiteX21" fmla="*/ 382372 w 941119"/>
                <a:gd name="connsiteY21" fmla="*/ 556434 h 921549"/>
                <a:gd name="connsiteX22" fmla="*/ 376554 w 941119"/>
                <a:gd name="connsiteY22" fmla="*/ 550635 h 921549"/>
                <a:gd name="connsiteX23" fmla="*/ 374170 w 941119"/>
                <a:gd name="connsiteY23" fmla="*/ 548695 h 921549"/>
                <a:gd name="connsiteX24" fmla="*/ 359404 w 941119"/>
                <a:gd name="connsiteY24" fmla="*/ 535940 h 921549"/>
                <a:gd name="connsiteX25" fmla="*/ 336526 w 941119"/>
                <a:gd name="connsiteY25" fmla="*/ 520302 h 921549"/>
                <a:gd name="connsiteX26" fmla="*/ 281909 w 941119"/>
                <a:gd name="connsiteY26" fmla="*/ 495395 h 921549"/>
                <a:gd name="connsiteX27" fmla="*/ 237966 w 941119"/>
                <a:gd name="connsiteY27" fmla="*/ 482942 h 921549"/>
                <a:gd name="connsiteX28" fmla="*/ 203239 w 941119"/>
                <a:gd name="connsiteY28" fmla="*/ 476199 h 921549"/>
                <a:gd name="connsiteX29" fmla="*/ 171839 w 941119"/>
                <a:gd name="connsiteY29" fmla="*/ 471449 h 921549"/>
                <a:gd name="connsiteX30" fmla="*/ 158585 w 941119"/>
                <a:gd name="connsiteY30" fmla="*/ 470043 h 921549"/>
                <a:gd name="connsiteX31" fmla="*/ 145349 w 941119"/>
                <a:gd name="connsiteY31" fmla="*/ 468496 h 921549"/>
                <a:gd name="connsiteX32" fmla="*/ 142306 w 941119"/>
                <a:gd name="connsiteY32" fmla="*/ 468140 h 921549"/>
                <a:gd name="connsiteX33" fmla="*/ 132611 w 941119"/>
                <a:gd name="connsiteY33" fmla="*/ 467339 h 921549"/>
                <a:gd name="connsiteX34" fmla="*/ 114180 w 941119"/>
                <a:gd name="connsiteY34" fmla="*/ 466023 h 921549"/>
                <a:gd name="connsiteX35" fmla="*/ 107063 w 941119"/>
                <a:gd name="connsiteY35" fmla="*/ 465364 h 921549"/>
                <a:gd name="connsiteX36" fmla="*/ 105533 w 941119"/>
                <a:gd name="connsiteY36" fmla="*/ 465133 h 921549"/>
                <a:gd name="connsiteX37" fmla="*/ 82975 w 941119"/>
                <a:gd name="connsiteY37" fmla="*/ 463977 h 921549"/>
                <a:gd name="connsiteX38" fmla="*/ 67604 w 941119"/>
                <a:gd name="connsiteY38" fmla="*/ 463176 h 921549"/>
                <a:gd name="connsiteX39" fmla="*/ 58887 w 941119"/>
                <a:gd name="connsiteY39" fmla="*/ 462963 h 921549"/>
                <a:gd name="connsiteX40" fmla="*/ 38374 w 941119"/>
                <a:gd name="connsiteY40" fmla="*/ 462073 h 921549"/>
                <a:gd name="connsiteX41" fmla="*/ 34265 w 941119"/>
                <a:gd name="connsiteY41" fmla="*/ 461984 h 921549"/>
                <a:gd name="connsiteX42" fmla="*/ 4892 w 941119"/>
                <a:gd name="connsiteY42" fmla="*/ 461931 h 921549"/>
                <a:gd name="connsiteX43" fmla="*/ 1334 w 941119"/>
                <a:gd name="connsiteY43" fmla="*/ 461344 h 921549"/>
                <a:gd name="connsiteX44" fmla="*/ 4394 w 941119"/>
                <a:gd name="connsiteY44" fmla="*/ 461077 h 921549"/>
                <a:gd name="connsiteX45" fmla="*/ 22416 w 941119"/>
                <a:gd name="connsiteY45" fmla="*/ 460952 h 921549"/>
                <a:gd name="connsiteX46" fmla="*/ 33090 w 941119"/>
                <a:gd name="connsiteY46" fmla="*/ 460205 h 921549"/>
                <a:gd name="connsiteX47" fmla="*/ 37200 w 941119"/>
                <a:gd name="connsiteY47" fmla="*/ 460027 h 921549"/>
                <a:gd name="connsiteX48" fmla="*/ 54688 w 941119"/>
                <a:gd name="connsiteY48" fmla="*/ 460027 h 921549"/>
                <a:gd name="connsiteX49" fmla="*/ 64918 w 941119"/>
                <a:gd name="connsiteY49" fmla="*/ 459334 h 921549"/>
                <a:gd name="connsiteX50" fmla="*/ 74151 w 941119"/>
                <a:gd name="connsiteY50" fmla="*/ 459031 h 921549"/>
                <a:gd name="connsiteX51" fmla="*/ 87992 w 941119"/>
                <a:gd name="connsiteY51" fmla="*/ 458195 h 921549"/>
                <a:gd name="connsiteX52" fmla="*/ 93116 w 941119"/>
                <a:gd name="connsiteY52" fmla="*/ 457999 h 921549"/>
                <a:gd name="connsiteX53" fmla="*/ 105391 w 941119"/>
                <a:gd name="connsiteY53" fmla="*/ 457163 h 921549"/>
                <a:gd name="connsiteX54" fmla="*/ 109501 w 941119"/>
                <a:gd name="connsiteY54" fmla="*/ 456985 h 921549"/>
                <a:gd name="connsiteX55" fmla="*/ 120744 w 941119"/>
                <a:gd name="connsiteY55" fmla="*/ 456131 h 921549"/>
                <a:gd name="connsiteX56" fmla="*/ 124302 w 941119"/>
                <a:gd name="connsiteY56" fmla="*/ 455953 h 921549"/>
                <a:gd name="connsiteX57" fmla="*/ 132468 w 941119"/>
                <a:gd name="connsiteY57" fmla="*/ 455171 h 921549"/>
                <a:gd name="connsiteX58" fmla="*/ 133998 w 941119"/>
                <a:gd name="connsiteY58" fmla="*/ 454993 h 921549"/>
                <a:gd name="connsiteX59" fmla="*/ 149850 w 941119"/>
                <a:gd name="connsiteY59" fmla="*/ 453747 h 921549"/>
                <a:gd name="connsiteX60" fmla="*/ 163050 w 941119"/>
                <a:gd name="connsiteY60" fmla="*/ 452128 h 921549"/>
                <a:gd name="connsiteX61" fmla="*/ 174774 w 941119"/>
                <a:gd name="connsiteY61" fmla="*/ 450794 h 921549"/>
                <a:gd name="connsiteX62" fmla="*/ 193543 w 941119"/>
                <a:gd name="connsiteY62" fmla="*/ 448125 h 921549"/>
                <a:gd name="connsiteX63" fmla="*/ 214251 w 941119"/>
                <a:gd name="connsiteY63" fmla="*/ 444656 h 921549"/>
                <a:gd name="connsiteX64" fmla="*/ 226367 w 941119"/>
                <a:gd name="connsiteY64" fmla="*/ 442450 h 921549"/>
                <a:gd name="connsiteX65" fmla="*/ 281357 w 941119"/>
                <a:gd name="connsiteY65" fmla="*/ 427649 h 921549"/>
                <a:gd name="connsiteX66" fmla="*/ 326634 w 941119"/>
                <a:gd name="connsiteY66" fmla="*/ 408079 h 921549"/>
                <a:gd name="connsiteX67" fmla="*/ 363425 w 941119"/>
                <a:gd name="connsiteY67" fmla="*/ 383724 h 921549"/>
                <a:gd name="connsiteX68" fmla="*/ 387834 w 941119"/>
                <a:gd name="connsiteY68" fmla="*/ 360205 h 921549"/>
                <a:gd name="connsiteX69" fmla="*/ 411708 w 941119"/>
                <a:gd name="connsiteY69" fmla="*/ 327470 h 921549"/>
                <a:gd name="connsiteX70" fmla="*/ 423681 w 941119"/>
                <a:gd name="connsiteY70" fmla="*/ 305321 h 921549"/>
                <a:gd name="connsiteX71" fmla="*/ 440138 w 941119"/>
                <a:gd name="connsiteY71" fmla="*/ 262624 h 921549"/>
                <a:gd name="connsiteX72" fmla="*/ 450527 w 941119"/>
                <a:gd name="connsiteY72" fmla="*/ 222915 h 921549"/>
                <a:gd name="connsiteX73" fmla="*/ 455082 w 941119"/>
                <a:gd name="connsiteY73" fmla="*/ 200286 h 921549"/>
                <a:gd name="connsiteX74" fmla="*/ 458640 w 941119"/>
                <a:gd name="connsiteY74" fmla="*/ 177514 h 921549"/>
                <a:gd name="connsiteX75" fmla="*/ 460419 w 941119"/>
                <a:gd name="connsiteY75" fmla="*/ 166840 h 921549"/>
                <a:gd name="connsiteX76" fmla="*/ 461415 w 941119"/>
                <a:gd name="connsiteY76" fmla="*/ 158176 h 921549"/>
                <a:gd name="connsiteX77" fmla="*/ 462803 w 941119"/>
                <a:gd name="connsiteY77" fmla="*/ 144922 h 921549"/>
                <a:gd name="connsiteX78" fmla="*/ 464422 w 941119"/>
                <a:gd name="connsiteY78" fmla="*/ 130155 h 921549"/>
                <a:gd name="connsiteX79" fmla="*/ 464689 w 941119"/>
                <a:gd name="connsiteY79" fmla="*/ 128643 h 921549"/>
                <a:gd name="connsiteX80" fmla="*/ 465881 w 941119"/>
                <a:gd name="connsiteY80" fmla="*/ 110728 h 921549"/>
                <a:gd name="connsiteX81" fmla="*/ 466557 w 941119"/>
                <a:gd name="connsiteY81" fmla="*/ 104110 h 921549"/>
                <a:gd name="connsiteX82" fmla="*/ 466788 w 941119"/>
                <a:gd name="connsiteY82" fmla="*/ 102580 h 921549"/>
                <a:gd name="connsiteX83" fmla="*/ 467944 w 941119"/>
                <a:gd name="connsiteY83" fmla="*/ 80538 h 921549"/>
                <a:gd name="connsiteX84" fmla="*/ 468674 w 941119"/>
                <a:gd name="connsiteY84" fmla="*/ 69294 h 921549"/>
                <a:gd name="connsiteX85" fmla="*/ 468958 w 941119"/>
                <a:gd name="connsiteY85" fmla="*/ 61075 h 921549"/>
                <a:gd name="connsiteX86" fmla="*/ 469795 w 941119"/>
                <a:gd name="connsiteY86" fmla="*/ 45188 h 921549"/>
                <a:gd name="connsiteX87" fmla="*/ 469919 w 941119"/>
                <a:gd name="connsiteY87" fmla="*/ 41096 h 921549"/>
                <a:gd name="connsiteX88" fmla="*/ 470026 w 941119"/>
                <a:gd name="connsiteY88" fmla="*/ 10230 h 921549"/>
                <a:gd name="connsiteX89" fmla="*/ 471947 w 941119"/>
                <a:gd name="connsiteY89" fmla="*/ 1334 h 921549"/>
                <a:gd name="connsiteX90" fmla="*/ 471947 w 941119"/>
                <a:gd name="connsiteY90" fmla="*/ 5462 h 921549"/>
                <a:gd name="connsiteX91" fmla="*/ 472054 w 941119"/>
                <a:gd name="connsiteY91" fmla="*/ 28589 h 921549"/>
                <a:gd name="connsiteX92" fmla="*/ 472783 w 941119"/>
                <a:gd name="connsiteY92" fmla="*/ 40883 h 921549"/>
                <a:gd name="connsiteX93" fmla="*/ 473068 w 941119"/>
                <a:gd name="connsiteY93" fmla="*/ 51664 h 921549"/>
                <a:gd name="connsiteX94" fmla="*/ 473904 w 941119"/>
                <a:gd name="connsiteY94" fmla="*/ 68067 h 921549"/>
                <a:gd name="connsiteX95" fmla="*/ 474100 w 941119"/>
                <a:gd name="connsiteY95" fmla="*/ 75183 h 921549"/>
                <a:gd name="connsiteX96" fmla="*/ 474900 w 941119"/>
                <a:gd name="connsiteY96" fmla="*/ 86942 h 921549"/>
                <a:gd name="connsiteX97" fmla="*/ 475096 w 941119"/>
                <a:gd name="connsiteY97" fmla="*/ 90500 h 921549"/>
                <a:gd name="connsiteX98" fmla="*/ 475986 w 941119"/>
                <a:gd name="connsiteY98" fmla="*/ 103808 h 921549"/>
                <a:gd name="connsiteX99" fmla="*/ 476146 w 941119"/>
                <a:gd name="connsiteY99" fmla="*/ 108415 h 921549"/>
                <a:gd name="connsiteX100" fmla="*/ 476893 w 941119"/>
                <a:gd name="connsiteY100" fmla="*/ 116065 h 921549"/>
                <a:gd name="connsiteX101" fmla="*/ 477071 w 941119"/>
                <a:gd name="connsiteY101" fmla="*/ 117595 h 921549"/>
                <a:gd name="connsiteX102" fmla="*/ 478316 w 941119"/>
                <a:gd name="connsiteY102" fmla="*/ 134479 h 921549"/>
                <a:gd name="connsiteX103" fmla="*/ 480095 w 941119"/>
                <a:gd name="connsiteY103" fmla="*/ 149227 h 921549"/>
                <a:gd name="connsiteX104" fmla="*/ 481163 w 941119"/>
                <a:gd name="connsiteY104" fmla="*/ 159421 h 921549"/>
                <a:gd name="connsiteX105" fmla="*/ 491339 w 941119"/>
                <a:gd name="connsiteY105" fmla="*/ 221083 h 921549"/>
                <a:gd name="connsiteX106" fmla="*/ 508204 w 941119"/>
                <a:gd name="connsiteY106" fmla="*/ 280290 h 921549"/>
                <a:gd name="connsiteX107" fmla="*/ 538448 w 941119"/>
                <a:gd name="connsiteY107" fmla="*/ 339639 h 921549"/>
                <a:gd name="connsiteX108" fmla="*/ 552556 w 941119"/>
                <a:gd name="connsiteY108" fmla="*/ 357928 h 921549"/>
                <a:gd name="connsiteX109" fmla="*/ 567073 w 941119"/>
                <a:gd name="connsiteY109" fmla="*/ 373210 h 921549"/>
                <a:gd name="connsiteX110" fmla="*/ 587550 w 941119"/>
                <a:gd name="connsiteY110" fmla="*/ 390289 h 921549"/>
                <a:gd name="connsiteX111" fmla="*/ 609077 w 941119"/>
                <a:gd name="connsiteY111" fmla="*/ 404325 h 921549"/>
                <a:gd name="connsiteX112" fmla="*/ 644249 w 941119"/>
                <a:gd name="connsiteY112" fmla="*/ 421297 h 921549"/>
                <a:gd name="connsiteX113" fmla="*/ 694062 w 941119"/>
                <a:gd name="connsiteY113" fmla="*/ 437202 h 921549"/>
                <a:gd name="connsiteX114" fmla="*/ 725106 w 941119"/>
                <a:gd name="connsiteY114" fmla="*/ 444087 h 921549"/>
                <a:gd name="connsiteX115" fmla="*/ 746846 w 941119"/>
                <a:gd name="connsiteY115" fmla="*/ 447645 h 921549"/>
                <a:gd name="connsiteX116" fmla="*/ 771664 w 941119"/>
                <a:gd name="connsiteY116" fmla="*/ 451328 h 921549"/>
                <a:gd name="connsiteX117" fmla="*/ 784936 w 941119"/>
                <a:gd name="connsiteY117" fmla="*/ 452644 h 921549"/>
                <a:gd name="connsiteX118" fmla="*/ 800200 w 941119"/>
                <a:gd name="connsiteY118" fmla="*/ 454423 h 921549"/>
                <a:gd name="connsiteX119" fmla="*/ 804292 w 941119"/>
                <a:gd name="connsiteY119" fmla="*/ 454672 h 921549"/>
                <a:gd name="connsiteX120" fmla="*/ 811408 w 941119"/>
                <a:gd name="connsiteY120" fmla="*/ 455420 h 921549"/>
                <a:gd name="connsiteX121" fmla="*/ 812422 w 941119"/>
                <a:gd name="connsiteY121" fmla="*/ 455580 h 921549"/>
                <a:gd name="connsiteX122" fmla="*/ 830337 w 941119"/>
                <a:gd name="connsiteY122" fmla="*/ 456754 h 921549"/>
                <a:gd name="connsiteX123" fmla="*/ 839535 w 941119"/>
                <a:gd name="connsiteY123" fmla="*/ 457519 h 921549"/>
                <a:gd name="connsiteX124" fmla="*/ 841065 w 941119"/>
                <a:gd name="connsiteY124" fmla="*/ 457697 h 921549"/>
                <a:gd name="connsiteX125" fmla="*/ 870829 w 941119"/>
                <a:gd name="connsiteY125" fmla="*/ 458871 h 921549"/>
                <a:gd name="connsiteX126" fmla="*/ 879510 w 941119"/>
                <a:gd name="connsiteY126" fmla="*/ 459529 h 921549"/>
                <a:gd name="connsiteX127" fmla="*/ 883602 w 941119"/>
                <a:gd name="connsiteY127" fmla="*/ 459778 h 921549"/>
                <a:gd name="connsiteX128" fmla="*/ 900059 w 941119"/>
                <a:gd name="connsiteY128" fmla="*/ 459885 h 921549"/>
                <a:gd name="connsiteX129" fmla="*/ 913384 w 941119"/>
                <a:gd name="connsiteY129" fmla="*/ 460632 h 921549"/>
                <a:gd name="connsiteX130" fmla="*/ 923133 w 941119"/>
                <a:gd name="connsiteY130" fmla="*/ 460846 h 921549"/>
                <a:gd name="connsiteX131" fmla="*/ 940621 w 941119"/>
                <a:gd name="connsiteY131" fmla="*/ 461522 h 921549"/>
                <a:gd name="connsiteX132" fmla="*/ 937561 w 941119"/>
                <a:gd name="connsiteY132" fmla="*/ 461806 h 921549"/>
                <a:gd name="connsiteX133" fmla="*/ 906694 w 941119"/>
                <a:gd name="connsiteY133" fmla="*/ 461949 h 921549"/>
                <a:gd name="connsiteX134" fmla="*/ 900557 w 941119"/>
                <a:gd name="connsiteY134" fmla="*/ 462482 h 921549"/>
                <a:gd name="connsiteX135" fmla="*/ 895967 w 941119"/>
                <a:gd name="connsiteY135" fmla="*/ 462838 h 921549"/>
                <a:gd name="connsiteX136" fmla="*/ 881040 w 941119"/>
                <a:gd name="connsiteY136" fmla="*/ 462945 h 921549"/>
                <a:gd name="connsiteX137" fmla="*/ 870811 w 941119"/>
                <a:gd name="connsiteY137" fmla="*/ 463639 h 921549"/>
                <a:gd name="connsiteX138" fmla="*/ 860546 w 941119"/>
                <a:gd name="connsiteY138" fmla="*/ 463959 h 921549"/>
                <a:gd name="connsiteX139" fmla="*/ 850316 w 941119"/>
                <a:gd name="connsiteY139" fmla="*/ 464688 h 921549"/>
                <a:gd name="connsiteX140" fmla="*/ 844677 w 941119"/>
                <a:gd name="connsiteY140" fmla="*/ 464955 h 921549"/>
                <a:gd name="connsiteX141" fmla="*/ 832401 w 941119"/>
                <a:gd name="connsiteY141" fmla="*/ 465809 h 921549"/>
                <a:gd name="connsiteX142" fmla="*/ 827793 w 941119"/>
                <a:gd name="connsiteY142" fmla="*/ 466005 h 921549"/>
                <a:gd name="connsiteX143" fmla="*/ 818596 w 941119"/>
                <a:gd name="connsiteY143" fmla="*/ 466788 h 921549"/>
                <a:gd name="connsiteX144" fmla="*/ 817066 w 941119"/>
                <a:gd name="connsiteY144" fmla="*/ 466966 h 921549"/>
                <a:gd name="connsiteX145" fmla="*/ 800200 w 941119"/>
                <a:gd name="connsiteY145" fmla="*/ 468264 h 921549"/>
                <a:gd name="connsiteX146" fmla="*/ 785416 w 941119"/>
                <a:gd name="connsiteY146" fmla="*/ 469777 h 921549"/>
                <a:gd name="connsiteX147" fmla="*/ 773194 w 941119"/>
                <a:gd name="connsiteY147" fmla="*/ 471182 h 921549"/>
                <a:gd name="connsiteX148" fmla="*/ 762004 w 941119"/>
                <a:gd name="connsiteY148" fmla="*/ 472481 h 921549"/>
                <a:gd name="connsiteX149" fmla="*/ 751881 w 941119"/>
                <a:gd name="connsiteY149" fmla="*/ 474117 h 921549"/>
                <a:gd name="connsiteX150" fmla="*/ 724075 w 941119"/>
                <a:gd name="connsiteY150" fmla="*/ 478654 h 921549"/>
                <a:gd name="connsiteX151" fmla="*/ 689063 w 941119"/>
                <a:gd name="connsiteY151" fmla="*/ 486606 h 921549"/>
                <a:gd name="connsiteX152" fmla="*/ 637061 w 941119"/>
                <a:gd name="connsiteY152" fmla="*/ 504272 h 921549"/>
                <a:gd name="connsiteX153" fmla="*/ 592069 w 941119"/>
                <a:gd name="connsiteY153" fmla="*/ 528948 h 921549"/>
                <a:gd name="connsiteX154" fmla="*/ 567073 w 941119"/>
                <a:gd name="connsiteY154" fmla="*/ 549531 h 921549"/>
                <a:gd name="connsiteX155" fmla="*/ 560153 w 941119"/>
                <a:gd name="connsiteY155" fmla="*/ 556434 h 921549"/>
                <a:gd name="connsiteX156" fmla="*/ 541312 w 941119"/>
                <a:gd name="connsiteY156" fmla="*/ 578797 h 921549"/>
                <a:gd name="connsiteX157" fmla="*/ 520355 w 941119"/>
                <a:gd name="connsiteY157" fmla="*/ 613524 h 921549"/>
                <a:gd name="connsiteX158" fmla="*/ 507350 w 941119"/>
                <a:gd name="connsiteY158" fmla="*/ 644266 h 921549"/>
                <a:gd name="connsiteX159" fmla="*/ 493314 w 941119"/>
                <a:gd name="connsiteY159" fmla="*/ 692034 h 921549"/>
                <a:gd name="connsiteX160" fmla="*/ 487514 w 941119"/>
                <a:gd name="connsiteY160" fmla="*/ 720143 h 921549"/>
                <a:gd name="connsiteX161" fmla="*/ 483137 w 941119"/>
                <a:gd name="connsiteY161" fmla="*/ 747985 h 921549"/>
                <a:gd name="connsiteX162" fmla="*/ 479971 w 941119"/>
                <a:gd name="connsiteY162" fmla="*/ 771860 h 921549"/>
                <a:gd name="connsiteX163" fmla="*/ 478281 w 941119"/>
                <a:gd name="connsiteY163" fmla="*/ 786092 h 921549"/>
                <a:gd name="connsiteX164" fmla="*/ 476929 w 941119"/>
                <a:gd name="connsiteY164" fmla="*/ 802442 h 921549"/>
                <a:gd name="connsiteX165" fmla="*/ 475310 w 941119"/>
                <a:gd name="connsiteY165" fmla="*/ 822367 h 921549"/>
                <a:gd name="connsiteX166" fmla="*/ 475185 w 941119"/>
                <a:gd name="connsiteY166" fmla="*/ 823381 h 921549"/>
                <a:gd name="connsiteX167" fmla="*/ 474064 w 941119"/>
                <a:gd name="connsiteY167" fmla="*/ 844392 h 921549"/>
                <a:gd name="connsiteX168" fmla="*/ 473246 w 941119"/>
                <a:gd name="connsiteY168" fmla="*/ 859264 h 921549"/>
                <a:gd name="connsiteX169" fmla="*/ 473015 w 941119"/>
                <a:gd name="connsiteY169" fmla="*/ 869014 h 921549"/>
                <a:gd name="connsiteX170" fmla="*/ 472178 w 941119"/>
                <a:gd name="connsiteY170" fmla="*/ 884883 h 921549"/>
                <a:gd name="connsiteX171" fmla="*/ 472036 w 941119"/>
                <a:gd name="connsiteY171" fmla="*/ 888992 h 921549"/>
                <a:gd name="connsiteX172" fmla="*/ 471912 w 941119"/>
                <a:gd name="connsiteY172" fmla="*/ 916265 h 921549"/>
                <a:gd name="connsiteX173" fmla="*/ 471965 w 941119"/>
                <a:gd name="connsiteY173" fmla="*/ 921371 h 921549"/>
              </a:gdLst>
              <a:ahLst/>
              <a:cxnLst/>
              <a:rect l="l" t="t" r="r" b="b"/>
              <a:pathLst>
                <a:path w="941119" h="921549">
                  <a:moveTo>
                    <a:pt x="471965" y="921371"/>
                  </a:moveTo>
                  <a:cubicBezTo>
                    <a:pt x="470378" y="916840"/>
                    <a:pt x="469718" y="912036"/>
                    <a:pt x="470026" y="907245"/>
                  </a:cubicBezTo>
                  <a:cubicBezTo>
                    <a:pt x="470026" y="900396"/>
                    <a:pt x="470026" y="893529"/>
                    <a:pt x="470026" y="886680"/>
                  </a:cubicBezTo>
                  <a:cubicBezTo>
                    <a:pt x="470102" y="882398"/>
                    <a:pt x="469859" y="878115"/>
                    <a:pt x="469296" y="873871"/>
                  </a:cubicBezTo>
                  <a:cubicBezTo>
                    <a:pt x="468951" y="870115"/>
                    <a:pt x="468857" y="866342"/>
                    <a:pt x="469012" y="862574"/>
                  </a:cubicBezTo>
                  <a:cubicBezTo>
                    <a:pt x="469012" y="858126"/>
                    <a:pt x="469279" y="853678"/>
                    <a:pt x="468211" y="849266"/>
                  </a:cubicBezTo>
                  <a:cubicBezTo>
                    <a:pt x="468003" y="847907"/>
                    <a:pt x="467937" y="846530"/>
                    <a:pt x="468016" y="845157"/>
                  </a:cubicBezTo>
                  <a:cubicBezTo>
                    <a:pt x="467891" y="840211"/>
                    <a:pt x="468229" y="835229"/>
                    <a:pt x="467144" y="830301"/>
                  </a:cubicBezTo>
                  <a:cubicBezTo>
                    <a:pt x="466896" y="828432"/>
                    <a:pt x="466838" y="826542"/>
                    <a:pt x="466966" y="824662"/>
                  </a:cubicBezTo>
                  <a:cubicBezTo>
                    <a:pt x="467130" y="821746"/>
                    <a:pt x="466872" y="818823"/>
                    <a:pt x="466201" y="815980"/>
                  </a:cubicBezTo>
                  <a:cubicBezTo>
                    <a:pt x="466059" y="815489"/>
                    <a:pt x="466005" y="814977"/>
                    <a:pt x="466041" y="814468"/>
                  </a:cubicBezTo>
                  <a:cubicBezTo>
                    <a:pt x="466414" y="808277"/>
                    <a:pt x="465027" y="802192"/>
                    <a:pt x="464813" y="796037"/>
                  </a:cubicBezTo>
                  <a:cubicBezTo>
                    <a:pt x="464635" y="791091"/>
                    <a:pt x="463746" y="786199"/>
                    <a:pt x="463176" y="781271"/>
                  </a:cubicBezTo>
                  <a:cubicBezTo>
                    <a:pt x="463038" y="780428"/>
                    <a:pt x="462943" y="779579"/>
                    <a:pt x="462892" y="778727"/>
                  </a:cubicBezTo>
                  <a:cubicBezTo>
                    <a:pt x="462629" y="773263"/>
                    <a:pt x="462034" y="767821"/>
                    <a:pt x="461113" y="762431"/>
                  </a:cubicBezTo>
                  <a:cubicBezTo>
                    <a:pt x="460686" y="759388"/>
                    <a:pt x="460401" y="756329"/>
                    <a:pt x="459992" y="753286"/>
                  </a:cubicBezTo>
                  <a:cubicBezTo>
                    <a:pt x="458498" y="742452"/>
                    <a:pt x="456754" y="731671"/>
                    <a:pt x="454904" y="720890"/>
                  </a:cubicBezTo>
                  <a:cubicBezTo>
                    <a:pt x="452420" y="705871"/>
                    <a:pt x="449159" y="690989"/>
                    <a:pt x="445137" y="676307"/>
                  </a:cubicBezTo>
                  <a:cubicBezTo>
                    <a:pt x="440458" y="659107"/>
                    <a:pt x="434573" y="642259"/>
                    <a:pt x="427524" y="625888"/>
                  </a:cubicBezTo>
                  <a:cubicBezTo>
                    <a:pt x="420559" y="609848"/>
                    <a:pt x="411982" y="594559"/>
                    <a:pt x="401924" y="580256"/>
                  </a:cubicBezTo>
                  <a:cubicBezTo>
                    <a:pt x="396960" y="573068"/>
                    <a:pt x="391427" y="566292"/>
                    <a:pt x="385378" y="559992"/>
                  </a:cubicBezTo>
                  <a:cubicBezTo>
                    <a:pt x="384293" y="558889"/>
                    <a:pt x="383333" y="557680"/>
                    <a:pt x="382372" y="556434"/>
                  </a:cubicBezTo>
                  <a:cubicBezTo>
                    <a:pt x="380666" y="554280"/>
                    <a:pt x="378714" y="552333"/>
                    <a:pt x="376554" y="550635"/>
                  </a:cubicBezTo>
                  <a:cubicBezTo>
                    <a:pt x="375722" y="550037"/>
                    <a:pt x="374925" y="549389"/>
                    <a:pt x="374170" y="548695"/>
                  </a:cubicBezTo>
                  <a:cubicBezTo>
                    <a:pt x="369525" y="544134"/>
                    <a:pt x="364594" y="539873"/>
                    <a:pt x="359404" y="535940"/>
                  </a:cubicBezTo>
                  <a:cubicBezTo>
                    <a:pt x="352144" y="530209"/>
                    <a:pt x="344501" y="524984"/>
                    <a:pt x="336526" y="520302"/>
                  </a:cubicBezTo>
                  <a:cubicBezTo>
                    <a:pt x="319182" y="510227"/>
                    <a:pt x="300888" y="501885"/>
                    <a:pt x="281909" y="495395"/>
                  </a:cubicBezTo>
                  <a:cubicBezTo>
                    <a:pt x="267490" y="490476"/>
                    <a:pt x="252821" y="486320"/>
                    <a:pt x="237966" y="482942"/>
                  </a:cubicBezTo>
                  <a:cubicBezTo>
                    <a:pt x="226473" y="480291"/>
                    <a:pt x="214927" y="477853"/>
                    <a:pt x="203239" y="476199"/>
                  </a:cubicBezTo>
                  <a:cubicBezTo>
                    <a:pt x="192760" y="474722"/>
                    <a:pt x="182335" y="472641"/>
                    <a:pt x="171839" y="471449"/>
                  </a:cubicBezTo>
                  <a:cubicBezTo>
                    <a:pt x="167444" y="470933"/>
                    <a:pt x="162943" y="470239"/>
                    <a:pt x="158585" y="470043"/>
                  </a:cubicBezTo>
                  <a:cubicBezTo>
                    <a:pt x="154226" y="469848"/>
                    <a:pt x="149690" y="469047"/>
                    <a:pt x="145349" y="468496"/>
                  </a:cubicBezTo>
                  <a:cubicBezTo>
                    <a:pt x="144341" y="468325"/>
                    <a:pt x="143326" y="468206"/>
                    <a:pt x="142306" y="468140"/>
                  </a:cubicBezTo>
                  <a:cubicBezTo>
                    <a:pt x="139033" y="468140"/>
                    <a:pt x="135795" y="467410"/>
                    <a:pt x="132611" y="467339"/>
                  </a:cubicBezTo>
                  <a:cubicBezTo>
                    <a:pt x="126420" y="467197"/>
                    <a:pt x="120353" y="465863"/>
                    <a:pt x="114180" y="466023"/>
                  </a:cubicBezTo>
                  <a:cubicBezTo>
                    <a:pt x="111788" y="466194"/>
                    <a:pt x="109383" y="465971"/>
                    <a:pt x="107063" y="465364"/>
                  </a:cubicBezTo>
                  <a:cubicBezTo>
                    <a:pt x="106570" y="465201"/>
                    <a:pt x="106053" y="465123"/>
                    <a:pt x="105533" y="465133"/>
                  </a:cubicBezTo>
                  <a:cubicBezTo>
                    <a:pt x="97972" y="465489"/>
                    <a:pt x="90518" y="464101"/>
                    <a:pt x="82975" y="463977"/>
                  </a:cubicBezTo>
                  <a:cubicBezTo>
                    <a:pt x="77838" y="464155"/>
                    <a:pt x="72695" y="463886"/>
                    <a:pt x="67604" y="463176"/>
                  </a:cubicBezTo>
                  <a:cubicBezTo>
                    <a:pt x="64708" y="462883"/>
                    <a:pt x="61794" y="462812"/>
                    <a:pt x="58887" y="462963"/>
                  </a:cubicBezTo>
                  <a:cubicBezTo>
                    <a:pt x="52037" y="462767"/>
                    <a:pt x="45170" y="463425"/>
                    <a:pt x="38374" y="462073"/>
                  </a:cubicBezTo>
                  <a:cubicBezTo>
                    <a:pt x="37010" y="461918"/>
                    <a:pt x="35634" y="461888"/>
                    <a:pt x="34265" y="461984"/>
                  </a:cubicBezTo>
                  <a:lnTo>
                    <a:pt x="4892" y="461931"/>
                  </a:lnTo>
                  <a:cubicBezTo>
                    <a:pt x="3677" y="462016"/>
                    <a:pt x="2458" y="461815"/>
                    <a:pt x="1334" y="461344"/>
                  </a:cubicBezTo>
                  <a:cubicBezTo>
                    <a:pt x="2348" y="461255"/>
                    <a:pt x="3380" y="461095"/>
                    <a:pt x="4394" y="461077"/>
                  </a:cubicBezTo>
                  <a:lnTo>
                    <a:pt x="22416" y="460952"/>
                  </a:lnTo>
                  <a:cubicBezTo>
                    <a:pt x="25991" y="461127"/>
                    <a:pt x="29574" y="460876"/>
                    <a:pt x="33090" y="460205"/>
                  </a:cubicBezTo>
                  <a:cubicBezTo>
                    <a:pt x="34449" y="459994"/>
                    <a:pt x="35828" y="459935"/>
                    <a:pt x="37200" y="460027"/>
                  </a:cubicBezTo>
                  <a:cubicBezTo>
                    <a:pt x="43035" y="460027"/>
                    <a:pt x="48853" y="460027"/>
                    <a:pt x="54688" y="460027"/>
                  </a:cubicBezTo>
                  <a:cubicBezTo>
                    <a:pt x="58111" y="460079"/>
                    <a:pt x="61533" y="459848"/>
                    <a:pt x="64918" y="459334"/>
                  </a:cubicBezTo>
                  <a:cubicBezTo>
                    <a:pt x="67984" y="459010"/>
                    <a:pt x="71070" y="458908"/>
                    <a:pt x="74151" y="459031"/>
                  </a:cubicBezTo>
                  <a:cubicBezTo>
                    <a:pt x="78781" y="459232"/>
                    <a:pt x="83420" y="458953"/>
                    <a:pt x="87992" y="458195"/>
                  </a:cubicBezTo>
                  <a:cubicBezTo>
                    <a:pt x="89689" y="457960"/>
                    <a:pt x="91405" y="457894"/>
                    <a:pt x="93116" y="457999"/>
                  </a:cubicBezTo>
                  <a:cubicBezTo>
                    <a:pt x="97226" y="458202"/>
                    <a:pt x="101346" y="457921"/>
                    <a:pt x="105391" y="457163"/>
                  </a:cubicBezTo>
                  <a:cubicBezTo>
                    <a:pt x="106750" y="456951"/>
                    <a:pt x="108129" y="456891"/>
                    <a:pt x="109501" y="456985"/>
                  </a:cubicBezTo>
                  <a:cubicBezTo>
                    <a:pt x="113269" y="457163"/>
                    <a:pt x="117046" y="456877"/>
                    <a:pt x="120744" y="456131"/>
                  </a:cubicBezTo>
                  <a:cubicBezTo>
                    <a:pt x="121919" y="455930"/>
                    <a:pt x="123113" y="455870"/>
                    <a:pt x="124302" y="455953"/>
                  </a:cubicBezTo>
                  <a:cubicBezTo>
                    <a:pt x="127048" y="456103"/>
                    <a:pt x="129801" y="455839"/>
                    <a:pt x="132468" y="455171"/>
                  </a:cubicBezTo>
                  <a:cubicBezTo>
                    <a:pt x="132964" y="455021"/>
                    <a:pt x="133482" y="454962"/>
                    <a:pt x="133998" y="454993"/>
                  </a:cubicBezTo>
                  <a:cubicBezTo>
                    <a:pt x="139335" y="455384"/>
                    <a:pt x="144530" y="453907"/>
                    <a:pt x="149850" y="453747"/>
                  </a:cubicBezTo>
                  <a:cubicBezTo>
                    <a:pt x="154262" y="453623"/>
                    <a:pt x="158745" y="452680"/>
                    <a:pt x="163050" y="452128"/>
                  </a:cubicBezTo>
                  <a:cubicBezTo>
                    <a:pt x="166964" y="451648"/>
                    <a:pt x="170878" y="451310"/>
                    <a:pt x="174774" y="450794"/>
                  </a:cubicBezTo>
                  <a:cubicBezTo>
                    <a:pt x="181036" y="449940"/>
                    <a:pt x="187228" y="448926"/>
                    <a:pt x="193543" y="448125"/>
                  </a:cubicBezTo>
                  <a:cubicBezTo>
                    <a:pt x="200499" y="447254"/>
                    <a:pt x="207384" y="445973"/>
                    <a:pt x="214251" y="444656"/>
                  </a:cubicBezTo>
                  <a:cubicBezTo>
                    <a:pt x="218290" y="443874"/>
                    <a:pt x="222364" y="443322"/>
                    <a:pt x="226367" y="442450"/>
                  </a:cubicBezTo>
                  <a:cubicBezTo>
                    <a:pt x="244963" y="438563"/>
                    <a:pt x="263323" y="433621"/>
                    <a:pt x="281357" y="427649"/>
                  </a:cubicBezTo>
                  <a:cubicBezTo>
                    <a:pt x="296960" y="422374"/>
                    <a:pt x="312103" y="415829"/>
                    <a:pt x="326634" y="408079"/>
                  </a:cubicBezTo>
                  <a:cubicBezTo>
                    <a:pt x="339643" y="401148"/>
                    <a:pt x="351963" y="392993"/>
                    <a:pt x="363425" y="383724"/>
                  </a:cubicBezTo>
                  <a:cubicBezTo>
                    <a:pt x="372173" y="376544"/>
                    <a:pt x="380335" y="368680"/>
                    <a:pt x="387834" y="360205"/>
                  </a:cubicBezTo>
                  <a:cubicBezTo>
                    <a:pt x="396875" y="350126"/>
                    <a:pt x="404875" y="339159"/>
                    <a:pt x="411708" y="327470"/>
                  </a:cubicBezTo>
                  <a:cubicBezTo>
                    <a:pt x="415925" y="320212"/>
                    <a:pt x="420195" y="312971"/>
                    <a:pt x="423681" y="305321"/>
                  </a:cubicBezTo>
                  <a:cubicBezTo>
                    <a:pt x="430088" y="291460"/>
                    <a:pt x="435585" y="277198"/>
                    <a:pt x="440138" y="262624"/>
                  </a:cubicBezTo>
                  <a:cubicBezTo>
                    <a:pt x="444158" y="249530"/>
                    <a:pt x="447699" y="236329"/>
                    <a:pt x="450527" y="222915"/>
                  </a:cubicBezTo>
                  <a:cubicBezTo>
                    <a:pt x="452129" y="215390"/>
                    <a:pt x="453801" y="207882"/>
                    <a:pt x="455082" y="200286"/>
                  </a:cubicBezTo>
                  <a:cubicBezTo>
                    <a:pt x="456363" y="192689"/>
                    <a:pt x="457448" y="185110"/>
                    <a:pt x="458640" y="177514"/>
                  </a:cubicBezTo>
                  <a:cubicBezTo>
                    <a:pt x="459191" y="173956"/>
                    <a:pt x="459743" y="170398"/>
                    <a:pt x="460419" y="166840"/>
                  </a:cubicBezTo>
                  <a:cubicBezTo>
                    <a:pt x="460917" y="163975"/>
                    <a:pt x="460881" y="161058"/>
                    <a:pt x="461415" y="158176"/>
                  </a:cubicBezTo>
                  <a:cubicBezTo>
                    <a:pt x="462234" y="153817"/>
                    <a:pt x="462340" y="149280"/>
                    <a:pt x="462803" y="144922"/>
                  </a:cubicBezTo>
                  <a:cubicBezTo>
                    <a:pt x="463319" y="139994"/>
                    <a:pt x="463870" y="135083"/>
                    <a:pt x="464422" y="130155"/>
                  </a:cubicBezTo>
                  <a:cubicBezTo>
                    <a:pt x="464562" y="129662"/>
                    <a:pt x="464651" y="129155"/>
                    <a:pt x="464689" y="128643"/>
                  </a:cubicBezTo>
                  <a:cubicBezTo>
                    <a:pt x="464368" y="122630"/>
                    <a:pt x="466005" y="116741"/>
                    <a:pt x="465881" y="110728"/>
                  </a:cubicBezTo>
                  <a:cubicBezTo>
                    <a:pt x="465758" y="108500"/>
                    <a:pt x="465987" y="106267"/>
                    <a:pt x="466557" y="104110"/>
                  </a:cubicBezTo>
                  <a:cubicBezTo>
                    <a:pt x="466720" y="103617"/>
                    <a:pt x="466799" y="103100"/>
                    <a:pt x="466788" y="102580"/>
                  </a:cubicBezTo>
                  <a:cubicBezTo>
                    <a:pt x="466397" y="95197"/>
                    <a:pt x="467998" y="87921"/>
                    <a:pt x="467944" y="80538"/>
                  </a:cubicBezTo>
                  <a:cubicBezTo>
                    <a:pt x="467823" y="76775"/>
                    <a:pt x="468069" y="73010"/>
                    <a:pt x="468674" y="69294"/>
                  </a:cubicBezTo>
                  <a:cubicBezTo>
                    <a:pt x="468983" y="66566"/>
                    <a:pt x="469078" y="63818"/>
                    <a:pt x="468958" y="61075"/>
                  </a:cubicBezTo>
                  <a:cubicBezTo>
                    <a:pt x="469101" y="55738"/>
                    <a:pt x="468585" y="50401"/>
                    <a:pt x="469795" y="45188"/>
                  </a:cubicBezTo>
                  <a:cubicBezTo>
                    <a:pt x="469988" y="43833"/>
                    <a:pt x="470029" y="42460"/>
                    <a:pt x="469919" y="41096"/>
                  </a:cubicBezTo>
                  <a:cubicBezTo>
                    <a:pt x="469919" y="30795"/>
                    <a:pt x="470079" y="20512"/>
                    <a:pt x="470026" y="10230"/>
                  </a:cubicBezTo>
                  <a:cubicBezTo>
                    <a:pt x="470088" y="7168"/>
                    <a:pt x="470741" y="4148"/>
                    <a:pt x="471947" y="1334"/>
                  </a:cubicBezTo>
                  <a:lnTo>
                    <a:pt x="471947" y="5462"/>
                  </a:lnTo>
                  <a:cubicBezTo>
                    <a:pt x="471947" y="13183"/>
                    <a:pt x="471947" y="20886"/>
                    <a:pt x="472054" y="28589"/>
                  </a:cubicBezTo>
                  <a:cubicBezTo>
                    <a:pt x="471995" y="32700"/>
                    <a:pt x="472239" y="36808"/>
                    <a:pt x="472783" y="40883"/>
                  </a:cubicBezTo>
                  <a:cubicBezTo>
                    <a:pt x="473128" y="44465"/>
                    <a:pt x="473223" y="48068"/>
                    <a:pt x="473068" y="51664"/>
                  </a:cubicBezTo>
                  <a:cubicBezTo>
                    <a:pt x="473193" y="57143"/>
                    <a:pt x="472819" y="62605"/>
                    <a:pt x="473904" y="68067"/>
                  </a:cubicBezTo>
                  <a:cubicBezTo>
                    <a:pt x="474171" y="70429"/>
                    <a:pt x="474237" y="72809"/>
                    <a:pt x="474100" y="75183"/>
                  </a:cubicBezTo>
                  <a:cubicBezTo>
                    <a:pt x="473904" y="79121"/>
                    <a:pt x="474173" y="83068"/>
                    <a:pt x="474900" y="86942"/>
                  </a:cubicBezTo>
                  <a:cubicBezTo>
                    <a:pt x="475098" y="88117"/>
                    <a:pt x="475164" y="89311"/>
                    <a:pt x="475096" y="90500"/>
                  </a:cubicBezTo>
                  <a:cubicBezTo>
                    <a:pt x="474922" y="94955"/>
                    <a:pt x="475219" y="99416"/>
                    <a:pt x="475986" y="103808"/>
                  </a:cubicBezTo>
                  <a:cubicBezTo>
                    <a:pt x="476210" y="105333"/>
                    <a:pt x="476263" y="106878"/>
                    <a:pt x="476146" y="108415"/>
                  </a:cubicBezTo>
                  <a:cubicBezTo>
                    <a:pt x="476012" y="110988"/>
                    <a:pt x="476263" y="113567"/>
                    <a:pt x="476893" y="116065"/>
                  </a:cubicBezTo>
                  <a:cubicBezTo>
                    <a:pt x="477041" y="116561"/>
                    <a:pt x="477101" y="117079"/>
                    <a:pt x="477071" y="117595"/>
                  </a:cubicBezTo>
                  <a:cubicBezTo>
                    <a:pt x="476715" y="123271"/>
                    <a:pt x="478085" y="128821"/>
                    <a:pt x="478316" y="134479"/>
                  </a:cubicBezTo>
                  <a:cubicBezTo>
                    <a:pt x="478530" y="139407"/>
                    <a:pt x="479455" y="144299"/>
                    <a:pt x="480095" y="149227"/>
                  </a:cubicBezTo>
                  <a:cubicBezTo>
                    <a:pt x="480487" y="152607"/>
                    <a:pt x="480771" y="156023"/>
                    <a:pt x="481163" y="159421"/>
                  </a:cubicBezTo>
                  <a:cubicBezTo>
                    <a:pt x="483600" y="180129"/>
                    <a:pt x="487123" y="200659"/>
                    <a:pt x="491339" y="221083"/>
                  </a:cubicBezTo>
                  <a:cubicBezTo>
                    <a:pt x="495486" y="241209"/>
                    <a:pt x="501124" y="260999"/>
                    <a:pt x="508204" y="280290"/>
                  </a:cubicBezTo>
                  <a:cubicBezTo>
                    <a:pt x="515675" y="301299"/>
                    <a:pt x="525842" y="321247"/>
                    <a:pt x="538448" y="339639"/>
                  </a:cubicBezTo>
                  <a:cubicBezTo>
                    <a:pt x="542878" y="345955"/>
                    <a:pt x="547521" y="352092"/>
                    <a:pt x="552556" y="357928"/>
                  </a:cubicBezTo>
                  <a:cubicBezTo>
                    <a:pt x="557146" y="363265"/>
                    <a:pt x="562092" y="368246"/>
                    <a:pt x="567073" y="373210"/>
                  </a:cubicBezTo>
                  <a:cubicBezTo>
                    <a:pt x="573448" y="379424"/>
                    <a:pt x="580293" y="385133"/>
                    <a:pt x="587550" y="390289"/>
                  </a:cubicBezTo>
                  <a:cubicBezTo>
                    <a:pt x="594471" y="395341"/>
                    <a:pt x="601694" y="399949"/>
                    <a:pt x="609077" y="404325"/>
                  </a:cubicBezTo>
                  <a:cubicBezTo>
                    <a:pt x="620349" y="410876"/>
                    <a:pt x="632106" y="416549"/>
                    <a:pt x="644249" y="421297"/>
                  </a:cubicBezTo>
                  <a:cubicBezTo>
                    <a:pt x="660441" y="427810"/>
                    <a:pt x="677090" y="433128"/>
                    <a:pt x="694062" y="437202"/>
                  </a:cubicBezTo>
                  <a:cubicBezTo>
                    <a:pt x="704363" y="439657"/>
                    <a:pt x="714681" y="442148"/>
                    <a:pt x="725106" y="444087"/>
                  </a:cubicBezTo>
                  <a:cubicBezTo>
                    <a:pt x="732312" y="445439"/>
                    <a:pt x="739517" y="446898"/>
                    <a:pt x="746846" y="447645"/>
                  </a:cubicBezTo>
                  <a:cubicBezTo>
                    <a:pt x="755155" y="448570"/>
                    <a:pt x="763392" y="450171"/>
                    <a:pt x="771664" y="451328"/>
                  </a:cubicBezTo>
                  <a:cubicBezTo>
                    <a:pt x="776076" y="451933"/>
                    <a:pt x="780560" y="452164"/>
                    <a:pt x="784936" y="452644"/>
                  </a:cubicBezTo>
                  <a:cubicBezTo>
                    <a:pt x="790024" y="453178"/>
                    <a:pt x="795112" y="453836"/>
                    <a:pt x="800200" y="454423"/>
                  </a:cubicBezTo>
                  <a:cubicBezTo>
                    <a:pt x="801552" y="454566"/>
                    <a:pt x="802922" y="454655"/>
                    <a:pt x="804292" y="454672"/>
                  </a:cubicBezTo>
                  <a:cubicBezTo>
                    <a:pt x="806689" y="454575"/>
                    <a:pt x="809085" y="454827"/>
                    <a:pt x="811408" y="455420"/>
                  </a:cubicBezTo>
                  <a:cubicBezTo>
                    <a:pt x="811734" y="455535"/>
                    <a:pt x="812077" y="455589"/>
                    <a:pt x="812422" y="455580"/>
                  </a:cubicBezTo>
                  <a:cubicBezTo>
                    <a:pt x="818453" y="455242"/>
                    <a:pt x="824342" y="456683"/>
                    <a:pt x="830337" y="456754"/>
                  </a:cubicBezTo>
                  <a:cubicBezTo>
                    <a:pt x="833424" y="456581"/>
                    <a:pt x="836520" y="456838"/>
                    <a:pt x="839535" y="457519"/>
                  </a:cubicBezTo>
                  <a:cubicBezTo>
                    <a:pt x="840031" y="457667"/>
                    <a:pt x="840549" y="457727"/>
                    <a:pt x="841065" y="457697"/>
                  </a:cubicBezTo>
                  <a:cubicBezTo>
                    <a:pt x="851010" y="457305"/>
                    <a:pt x="860866" y="459280"/>
                    <a:pt x="870829" y="458871"/>
                  </a:cubicBezTo>
                  <a:cubicBezTo>
                    <a:pt x="873739" y="458656"/>
                    <a:pt x="876666" y="458876"/>
                    <a:pt x="879510" y="459529"/>
                  </a:cubicBezTo>
                  <a:cubicBezTo>
                    <a:pt x="880859" y="459773"/>
                    <a:pt x="882232" y="459857"/>
                    <a:pt x="883602" y="459778"/>
                  </a:cubicBezTo>
                  <a:cubicBezTo>
                    <a:pt x="889082" y="459778"/>
                    <a:pt x="894579" y="459778"/>
                    <a:pt x="900059" y="459885"/>
                  </a:cubicBezTo>
                  <a:cubicBezTo>
                    <a:pt x="904513" y="459778"/>
                    <a:pt x="908970" y="460029"/>
                    <a:pt x="913384" y="460632"/>
                  </a:cubicBezTo>
                  <a:cubicBezTo>
                    <a:pt x="916621" y="460979"/>
                    <a:pt x="919883" y="461052"/>
                    <a:pt x="923133" y="460846"/>
                  </a:cubicBezTo>
                  <a:cubicBezTo>
                    <a:pt x="928970" y="460760"/>
                    <a:pt x="934807" y="460986"/>
                    <a:pt x="940621" y="461522"/>
                  </a:cubicBezTo>
                  <a:cubicBezTo>
                    <a:pt x="939589" y="461629"/>
                    <a:pt x="938575" y="461789"/>
                    <a:pt x="937561" y="461806"/>
                  </a:cubicBezTo>
                  <a:lnTo>
                    <a:pt x="906694" y="461949"/>
                  </a:lnTo>
                  <a:cubicBezTo>
                    <a:pt x="904636" y="461913"/>
                    <a:pt x="902578" y="462093"/>
                    <a:pt x="900557" y="462482"/>
                  </a:cubicBezTo>
                  <a:cubicBezTo>
                    <a:pt x="899043" y="462762"/>
                    <a:pt x="897506" y="462881"/>
                    <a:pt x="895967" y="462838"/>
                  </a:cubicBezTo>
                  <a:cubicBezTo>
                    <a:pt x="890985" y="462838"/>
                    <a:pt x="886022" y="462838"/>
                    <a:pt x="881040" y="462945"/>
                  </a:cubicBezTo>
                  <a:cubicBezTo>
                    <a:pt x="877618" y="462927"/>
                    <a:pt x="874200" y="463160"/>
                    <a:pt x="870811" y="463639"/>
                  </a:cubicBezTo>
                  <a:cubicBezTo>
                    <a:pt x="867400" y="463968"/>
                    <a:pt x="863970" y="464076"/>
                    <a:pt x="860546" y="463959"/>
                  </a:cubicBezTo>
                  <a:cubicBezTo>
                    <a:pt x="857119" y="463838"/>
                    <a:pt x="853691" y="464082"/>
                    <a:pt x="850316" y="464688"/>
                  </a:cubicBezTo>
                  <a:cubicBezTo>
                    <a:pt x="848450" y="464966"/>
                    <a:pt x="846561" y="465055"/>
                    <a:pt x="844677" y="464955"/>
                  </a:cubicBezTo>
                  <a:cubicBezTo>
                    <a:pt x="840565" y="464795"/>
                    <a:pt x="836450" y="465082"/>
                    <a:pt x="832401" y="465809"/>
                  </a:cubicBezTo>
                  <a:cubicBezTo>
                    <a:pt x="830876" y="466035"/>
                    <a:pt x="829332" y="466101"/>
                    <a:pt x="827793" y="466005"/>
                  </a:cubicBezTo>
                  <a:cubicBezTo>
                    <a:pt x="824707" y="465829"/>
                    <a:pt x="821609" y="466092"/>
                    <a:pt x="818596" y="466788"/>
                  </a:cubicBezTo>
                  <a:cubicBezTo>
                    <a:pt x="818101" y="466944"/>
                    <a:pt x="817582" y="467005"/>
                    <a:pt x="817066" y="466966"/>
                  </a:cubicBezTo>
                  <a:cubicBezTo>
                    <a:pt x="811391" y="466539"/>
                    <a:pt x="805787" y="467695"/>
                    <a:pt x="800200" y="468264"/>
                  </a:cubicBezTo>
                  <a:cubicBezTo>
                    <a:pt x="795290" y="468762"/>
                    <a:pt x="790327" y="469065"/>
                    <a:pt x="785416" y="469777"/>
                  </a:cubicBezTo>
                  <a:cubicBezTo>
                    <a:pt x="781378" y="470364"/>
                    <a:pt x="777286" y="470862"/>
                    <a:pt x="773194" y="471182"/>
                  </a:cubicBezTo>
                  <a:cubicBezTo>
                    <a:pt x="769458" y="471484"/>
                    <a:pt x="765722" y="471965"/>
                    <a:pt x="762004" y="472481"/>
                  </a:cubicBezTo>
                  <a:cubicBezTo>
                    <a:pt x="758624" y="472943"/>
                    <a:pt x="755279" y="473762"/>
                    <a:pt x="751881" y="474117"/>
                  </a:cubicBezTo>
                  <a:cubicBezTo>
                    <a:pt x="742541" y="475149"/>
                    <a:pt x="733308" y="476928"/>
                    <a:pt x="724075" y="478654"/>
                  </a:cubicBezTo>
                  <a:cubicBezTo>
                    <a:pt x="712315" y="480860"/>
                    <a:pt x="700609" y="483493"/>
                    <a:pt x="689063" y="486606"/>
                  </a:cubicBezTo>
                  <a:cubicBezTo>
                    <a:pt x="671320" y="491214"/>
                    <a:pt x="653939" y="497119"/>
                    <a:pt x="637061" y="504272"/>
                  </a:cubicBezTo>
                  <a:cubicBezTo>
                    <a:pt x="621276" y="510972"/>
                    <a:pt x="606203" y="519240"/>
                    <a:pt x="592069" y="528948"/>
                  </a:cubicBezTo>
                  <a:cubicBezTo>
                    <a:pt x="583147" y="535061"/>
                    <a:pt x="574784" y="541947"/>
                    <a:pt x="567073" y="549531"/>
                  </a:cubicBezTo>
                  <a:cubicBezTo>
                    <a:pt x="564778" y="551844"/>
                    <a:pt x="562483" y="554157"/>
                    <a:pt x="560153" y="556434"/>
                  </a:cubicBezTo>
                  <a:cubicBezTo>
                    <a:pt x="553214" y="563307"/>
                    <a:pt x="546908" y="570791"/>
                    <a:pt x="541312" y="578797"/>
                  </a:cubicBezTo>
                  <a:cubicBezTo>
                    <a:pt x="533346" y="589752"/>
                    <a:pt x="526335" y="601369"/>
                    <a:pt x="520355" y="613524"/>
                  </a:cubicBezTo>
                  <a:cubicBezTo>
                    <a:pt x="515516" y="623558"/>
                    <a:pt x="511181" y="633805"/>
                    <a:pt x="507350" y="644266"/>
                  </a:cubicBezTo>
                  <a:cubicBezTo>
                    <a:pt x="501720" y="659893"/>
                    <a:pt x="497032" y="675844"/>
                    <a:pt x="493314" y="692034"/>
                  </a:cubicBezTo>
                  <a:cubicBezTo>
                    <a:pt x="491143" y="701356"/>
                    <a:pt x="489275" y="710749"/>
                    <a:pt x="487514" y="720143"/>
                  </a:cubicBezTo>
                  <a:cubicBezTo>
                    <a:pt x="485753" y="729536"/>
                    <a:pt x="484383" y="738663"/>
                    <a:pt x="483137" y="747985"/>
                  </a:cubicBezTo>
                  <a:cubicBezTo>
                    <a:pt x="482088" y="755937"/>
                    <a:pt x="481163" y="763996"/>
                    <a:pt x="479971" y="771860"/>
                  </a:cubicBezTo>
                  <a:cubicBezTo>
                    <a:pt x="479259" y="776592"/>
                    <a:pt x="479811" y="781467"/>
                    <a:pt x="478281" y="786092"/>
                  </a:cubicBezTo>
                  <a:cubicBezTo>
                    <a:pt x="478241" y="791568"/>
                    <a:pt x="477788" y="797033"/>
                    <a:pt x="476929" y="802442"/>
                  </a:cubicBezTo>
                  <a:cubicBezTo>
                    <a:pt x="476253" y="809077"/>
                    <a:pt x="476733" y="815802"/>
                    <a:pt x="475310" y="822367"/>
                  </a:cubicBezTo>
                  <a:cubicBezTo>
                    <a:pt x="475233" y="822700"/>
                    <a:pt x="475192" y="823039"/>
                    <a:pt x="475185" y="823381"/>
                  </a:cubicBezTo>
                  <a:cubicBezTo>
                    <a:pt x="475452" y="830497"/>
                    <a:pt x="474349" y="837400"/>
                    <a:pt x="474064" y="844392"/>
                  </a:cubicBezTo>
                  <a:cubicBezTo>
                    <a:pt x="474128" y="849362"/>
                    <a:pt x="473856" y="854331"/>
                    <a:pt x="473246" y="859264"/>
                  </a:cubicBezTo>
                  <a:cubicBezTo>
                    <a:pt x="472927" y="862504"/>
                    <a:pt x="472851" y="865763"/>
                    <a:pt x="473015" y="869014"/>
                  </a:cubicBezTo>
                  <a:cubicBezTo>
                    <a:pt x="472872" y="874351"/>
                    <a:pt x="473370" y="879688"/>
                    <a:pt x="472178" y="884883"/>
                  </a:cubicBezTo>
                  <a:cubicBezTo>
                    <a:pt x="471988" y="886244"/>
                    <a:pt x="471940" y="887621"/>
                    <a:pt x="472036" y="888992"/>
                  </a:cubicBezTo>
                  <a:cubicBezTo>
                    <a:pt x="472036" y="898089"/>
                    <a:pt x="471995" y="907180"/>
                    <a:pt x="471912" y="916265"/>
                  </a:cubicBezTo>
                  <a:cubicBezTo>
                    <a:pt x="471947" y="917955"/>
                    <a:pt x="471965" y="919663"/>
                    <a:pt x="471965" y="92137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标题 1"/>
          <p:cNvSpPr txBox="1"/>
          <p:nvPr/>
        </p:nvSpPr>
        <p:spPr>
          <a:xfrm>
            <a:off x="2216360" y="1893339"/>
            <a:ext cx="2213347" cy="11613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gradFill>
                  <a:gsLst>
                    <a:gs pos="0">
                      <a:srgbClr val="8DD885">
                        <a:alpha val="100000"/>
                      </a:srgbClr>
                    </a:gs>
                    <a:gs pos="100000">
                      <a:srgbClr val="47B83A">
                        <a:alpha val="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Part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657914" y="1787106"/>
            <a:ext cx="1334826" cy="1575014"/>
          </a:xfrm>
          <a:custGeom>
            <a:avLst/>
            <a:gdLst>
              <a:gd name="connsiteX0" fmla="*/ 321679 w 1930035"/>
              <a:gd name="connsiteY0" fmla="*/ 0 h 2277324"/>
              <a:gd name="connsiteX1" fmla="*/ 1608356 w 1930035"/>
              <a:gd name="connsiteY1" fmla="*/ 0 h 2277324"/>
              <a:gd name="connsiteX2" fmla="*/ 1930035 w 1930035"/>
              <a:gd name="connsiteY2" fmla="*/ 321679 h 2277324"/>
              <a:gd name="connsiteX3" fmla="*/ 1930035 w 1930035"/>
              <a:gd name="connsiteY3" fmla="*/ 1608356 h 2277324"/>
              <a:gd name="connsiteX4" fmla="*/ 1608356 w 1930035"/>
              <a:gd name="connsiteY4" fmla="*/ 1930035 h 2277324"/>
              <a:gd name="connsiteX5" fmla="*/ 1499739 w 1930035"/>
              <a:gd name="connsiteY5" fmla="*/ 1930035 h 2277324"/>
              <a:gd name="connsiteX6" fmla="*/ 1298311 w 1930035"/>
              <a:gd name="connsiteY6" fmla="*/ 2277324 h 2277324"/>
              <a:gd name="connsiteX7" fmla="*/ 1096884 w 1930035"/>
              <a:gd name="connsiteY7" fmla="*/ 1930035 h 2277324"/>
              <a:gd name="connsiteX8" fmla="*/ 321679 w 1930035"/>
              <a:gd name="connsiteY8" fmla="*/ 1930035 h 2277324"/>
              <a:gd name="connsiteX9" fmla="*/ 0 w 1930035"/>
              <a:gd name="connsiteY9" fmla="*/ 1608356 h 2277324"/>
              <a:gd name="connsiteX10" fmla="*/ 0 w 1930035"/>
              <a:gd name="connsiteY10" fmla="*/ 321679 h 2277324"/>
              <a:gd name="connsiteX11" fmla="*/ 321679 w 1930035"/>
              <a:gd name="connsiteY11" fmla="*/ 0 h 2277324"/>
            </a:gdLst>
            <a:ahLst/>
            <a:cxnLst/>
            <a:rect l="l" t="t" r="r" b="b"/>
            <a:pathLst>
              <a:path w="1930035" h="2277324">
                <a:moveTo>
                  <a:pt x="321679" y="0"/>
                </a:moveTo>
                <a:lnTo>
                  <a:pt x="1608356" y="0"/>
                </a:lnTo>
                <a:cubicBezTo>
                  <a:pt x="1786014" y="0"/>
                  <a:pt x="1930035" y="144021"/>
                  <a:pt x="1930035" y="321679"/>
                </a:cubicBezTo>
                <a:lnTo>
                  <a:pt x="1930035" y="1608356"/>
                </a:lnTo>
                <a:cubicBezTo>
                  <a:pt x="1930035" y="1786014"/>
                  <a:pt x="1786014" y="1930035"/>
                  <a:pt x="1608356" y="1930035"/>
                </a:cubicBezTo>
                <a:lnTo>
                  <a:pt x="1499739" y="1930035"/>
                </a:lnTo>
                <a:lnTo>
                  <a:pt x="1298311" y="2277324"/>
                </a:lnTo>
                <a:lnTo>
                  <a:pt x="1096884" y="1930035"/>
                </a:lnTo>
                <a:lnTo>
                  <a:pt x="321679" y="1930035"/>
                </a:lnTo>
                <a:cubicBezTo>
                  <a:pt x="144021" y="1930035"/>
                  <a:pt x="0" y="1786014"/>
                  <a:pt x="0" y="1608356"/>
                </a:cubicBezTo>
                <a:lnTo>
                  <a:pt x="0" y="321679"/>
                </a:lnTo>
                <a:cubicBezTo>
                  <a:pt x="0" y="144021"/>
                  <a:pt x="144021" y="0"/>
                  <a:pt x="321679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376885" y="911295"/>
            <a:ext cx="1896883" cy="19940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04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650600" y="535941"/>
            <a:ext cx="2174676" cy="3943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749002" y="589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1106174" y="653828"/>
            <a:ext cx="1277109" cy="15858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2473732" y="589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DCF65-D13B-92D9-F4F3-1EE7535BB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58D9AF84-0242-D897-4B6D-A68AF8C773AE}"/>
              </a:ext>
            </a:extLst>
          </p:cNvPr>
          <p:cNvSpPr txBox="1"/>
          <p:nvPr/>
        </p:nvSpPr>
        <p:spPr>
          <a:xfrm>
            <a:off x="7656000" y="4195950"/>
            <a:ext cx="4536000" cy="5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3F2CCA49-7181-9480-BB88-C41CD9ECD5CA}"/>
              </a:ext>
            </a:extLst>
          </p:cNvPr>
          <p:cNvSpPr txBox="1"/>
          <p:nvPr/>
        </p:nvSpPr>
        <p:spPr>
          <a:xfrm>
            <a:off x="906755" y="250490"/>
            <a:ext cx="3110610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381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Sitemap</a:t>
            </a:r>
            <a:endParaRPr kumimoji="1" lang="zh-CN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ACC10F30-329D-A37A-E188-5FDDDF7FB83C}"/>
              </a:ext>
            </a:extLst>
          </p:cNvPr>
          <p:cNvSpPr txBox="1"/>
          <p:nvPr/>
        </p:nvSpPr>
        <p:spPr>
          <a:xfrm>
            <a:off x="342144" y="314253"/>
            <a:ext cx="408892" cy="40889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62ABFFF-FD12-3ED0-61BC-D90DFBE0AD03}"/>
              </a:ext>
            </a:extLst>
          </p:cNvPr>
          <p:cNvGrpSpPr/>
          <p:nvPr/>
        </p:nvGrpSpPr>
        <p:grpSpPr>
          <a:xfrm>
            <a:off x="416852" y="390452"/>
            <a:ext cx="258518" cy="258518"/>
            <a:chOff x="416852" y="390452"/>
            <a:chExt cx="258518" cy="258518"/>
          </a:xfrm>
        </p:grpSpPr>
        <p:sp>
          <p:nvSpPr>
            <p:cNvPr id="34" name="标题 1">
              <a:extLst>
                <a:ext uri="{FF2B5EF4-FFF2-40B4-BE49-F238E27FC236}">
                  <a16:creationId xmlns:a16="http://schemas.microsoft.com/office/drawing/2014/main" id="{902107EE-EE24-54AE-08AD-E3E204C17CB0}"/>
                </a:ext>
              </a:extLst>
            </p:cNvPr>
            <p:cNvSpPr txBox="1"/>
            <p:nvPr/>
          </p:nvSpPr>
          <p:spPr>
            <a:xfrm>
              <a:off x="416852" y="390452"/>
              <a:ext cx="258518" cy="258518"/>
            </a:xfrm>
            <a:prstGeom prst="ellipse">
              <a:avLst/>
            </a:prstGeom>
            <a:noFill/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48E0B2F-E532-C49B-F864-C54ADBCC6673}"/>
                </a:ext>
              </a:extLst>
            </p:cNvPr>
            <p:cNvGrpSpPr/>
            <p:nvPr/>
          </p:nvGrpSpPr>
          <p:grpSpPr>
            <a:xfrm>
              <a:off x="480944" y="457099"/>
              <a:ext cx="130334" cy="125224"/>
              <a:chOff x="480944" y="457099"/>
              <a:chExt cx="130334" cy="125224"/>
            </a:xfrm>
          </p:grpSpPr>
          <p:cxnSp>
            <p:nvCxnSpPr>
              <p:cNvPr id="36" name="标题 1">
                <a:extLst>
                  <a:ext uri="{FF2B5EF4-FFF2-40B4-BE49-F238E27FC236}">
                    <a16:creationId xmlns:a16="http://schemas.microsoft.com/office/drawing/2014/main" id="{EB24938D-46C7-17D6-A5EB-6B7F75F9BF92}"/>
                  </a:ext>
                </a:extLst>
              </p:cNvPr>
              <p:cNvCxnSpPr/>
              <p:nvPr/>
            </p:nvCxnSpPr>
            <p:spPr>
              <a:xfrm>
                <a:off x="480944" y="518433"/>
                <a:ext cx="12522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37" name="标题 1">
                <a:extLst>
                  <a:ext uri="{FF2B5EF4-FFF2-40B4-BE49-F238E27FC236}">
                    <a16:creationId xmlns:a16="http://schemas.microsoft.com/office/drawing/2014/main" id="{139BD24E-2FE7-B9F5-FC98-76E510E002FD}"/>
                  </a:ext>
                </a:extLst>
              </p:cNvPr>
              <p:cNvCxnSpPr/>
              <p:nvPr/>
            </p:nvCxnSpPr>
            <p:spPr>
              <a:xfrm flipV="1">
                <a:off x="562723" y="518433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38" name="标题 1">
                <a:extLst>
                  <a:ext uri="{FF2B5EF4-FFF2-40B4-BE49-F238E27FC236}">
                    <a16:creationId xmlns:a16="http://schemas.microsoft.com/office/drawing/2014/main" id="{D631BB7D-A726-4497-7733-CDF27BC14EF7}"/>
                  </a:ext>
                </a:extLst>
              </p:cNvPr>
              <p:cNvCxnSpPr/>
              <p:nvPr/>
            </p:nvCxnSpPr>
            <p:spPr>
              <a:xfrm>
                <a:off x="562723" y="457099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79491A5-931B-29A9-1BB9-03734389EEF6}"/>
              </a:ext>
            </a:extLst>
          </p:cNvPr>
          <p:cNvGrpSpPr/>
          <p:nvPr/>
        </p:nvGrpSpPr>
        <p:grpSpPr>
          <a:xfrm>
            <a:off x="599610" y="1096653"/>
            <a:ext cx="11592390" cy="4266459"/>
            <a:chOff x="599610" y="586992"/>
            <a:chExt cx="11592390" cy="4266459"/>
          </a:xfrm>
        </p:grpSpPr>
        <p:sp>
          <p:nvSpPr>
            <p:cNvPr id="7" name="标题 1">
              <a:extLst>
                <a:ext uri="{FF2B5EF4-FFF2-40B4-BE49-F238E27FC236}">
                  <a16:creationId xmlns:a16="http://schemas.microsoft.com/office/drawing/2014/main" id="{4B300D8C-DE06-CD49-DA0C-8A34ACB91F21}"/>
                </a:ext>
              </a:extLst>
            </p:cNvPr>
            <p:cNvSpPr txBox="1"/>
            <p:nvPr/>
          </p:nvSpPr>
          <p:spPr>
            <a:xfrm>
              <a:off x="4464537" y="612579"/>
              <a:ext cx="1736393" cy="57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Home</a:t>
              </a: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标题 1">
              <a:extLst>
                <a:ext uri="{FF2B5EF4-FFF2-40B4-BE49-F238E27FC236}">
                  <a16:creationId xmlns:a16="http://schemas.microsoft.com/office/drawing/2014/main" id="{7D814B8A-31E1-A8A3-3DBF-B9093DEB4FCE}"/>
                </a:ext>
              </a:extLst>
            </p:cNvPr>
            <p:cNvSpPr txBox="1"/>
            <p:nvPr/>
          </p:nvSpPr>
          <p:spPr>
            <a:xfrm>
              <a:off x="7461548" y="2243890"/>
              <a:ext cx="1659966" cy="57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AI</a:t>
              </a: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标题 1">
              <a:extLst>
                <a:ext uri="{FF2B5EF4-FFF2-40B4-BE49-F238E27FC236}">
                  <a16:creationId xmlns:a16="http://schemas.microsoft.com/office/drawing/2014/main" id="{99834C28-4F2B-B199-34D6-91FE94300E08}"/>
                </a:ext>
              </a:extLst>
            </p:cNvPr>
            <p:cNvSpPr txBox="1"/>
            <p:nvPr/>
          </p:nvSpPr>
          <p:spPr>
            <a:xfrm>
              <a:off x="599610" y="2214218"/>
              <a:ext cx="2323475" cy="57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Products</a:t>
              </a: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标题 1">
              <a:extLst>
                <a:ext uri="{FF2B5EF4-FFF2-40B4-BE49-F238E27FC236}">
                  <a16:creationId xmlns:a16="http://schemas.microsoft.com/office/drawing/2014/main" id="{6D95FA28-5564-ACFD-23BA-FB8D53D5E279}"/>
                </a:ext>
              </a:extLst>
            </p:cNvPr>
            <p:cNvSpPr txBox="1"/>
            <p:nvPr/>
          </p:nvSpPr>
          <p:spPr>
            <a:xfrm>
              <a:off x="6373085" y="586992"/>
              <a:ext cx="45360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3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-Trending and popular items.</a:t>
              </a:r>
            </a:p>
            <a:p>
              <a:pPr algn="l">
                <a:lnSpc>
                  <a:spcPct val="13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-Register: User registration.</a:t>
              </a:r>
            </a:p>
            <a:p>
              <a:pPr algn="l">
                <a:lnSpc>
                  <a:spcPct val="13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-Login: User login.</a:t>
              </a:r>
            </a:p>
            <a:p>
              <a:pPr>
                <a:lnSpc>
                  <a:spcPct val="13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-Cart: View and manage the shopping cart.</a:t>
              </a:r>
              <a:endParaRPr kumimoji="1" lang="zh-CN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l">
                <a:lnSpc>
                  <a:spcPct val="130000"/>
                </a:lnSpc>
              </a:pPr>
              <a:endParaRPr kumimoji="1" lang="zh-CN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标题 1">
              <a:extLst>
                <a:ext uri="{FF2B5EF4-FFF2-40B4-BE49-F238E27FC236}">
                  <a16:creationId xmlns:a16="http://schemas.microsoft.com/office/drawing/2014/main" id="{2A210538-793C-5B8E-6954-B0401E5C56D9}"/>
                </a:ext>
              </a:extLst>
            </p:cNvPr>
            <p:cNvSpPr txBox="1"/>
            <p:nvPr/>
          </p:nvSpPr>
          <p:spPr>
            <a:xfrm>
              <a:off x="4299515" y="2214218"/>
              <a:ext cx="2058580" cy="57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About</a:t>
              </a: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641B50D-F119-E6D1-941A-7DBC2CB22CF6}"/>
                </a:ext>
              </a:extLst>
            </p:cNvPr>
            <p:cNvSpPr txBox="1"/>
            <p:nvPr/>
          </p:nvSpPr>
          <p:spPr>
            <a:xfrm>
              <a:off x="5526137" y="3150065"/>
              <a:ext cx="1161738" cy="36933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CN" sz="18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Post1</a:t>
              </a: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B4C4965-2E04-27C4-BF34-D982B4BD5433}"/>
                </a:ext>
              </a:extLst>
            </p:cNvPr>
            <p:cNvSpPr txBox="1"/>
            <p:nvPr/>
          </p:nvSpPr>
          <p:spPr>
            <a:xfrm>
              <a:off x="5503453" y="3622548"/>
              <a:ext cx="1161738" cy="36933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CN" sz="18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Post2</a:t>
              </a: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E4F1938-F849-2549-3FEC-6DC575BAE522}"/>
                </a:ext>
              </a:extLst>
            </p:cNvPr>
            <p:cNvSpPr txBox="1"/>
            <p:nvPr/>
          </p:nvSpPr>
          <p:spPr>
            <a:xfrm>
              <a:off x="2001183" y="3135738"/>
              <a:ext cx="1911246" cy="36933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Men's Clothing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DAA77F9-05A9-23CF-F897-58E86ECECE43}"/>
                </a:ext>
              </a:extLst>
            </p:cNvPr>
            <p:cNvSpPr txBox="1"/>
            <p:nvPr/>
          </p:nvSpPr>
          <p:spPr>
            <a:xfrm>
              <a:off x="1983531" y="3585445"/>
              <a:ext cx="2058580" cy="36933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Women's Clothing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66CDEE2-3AF7-83B5-5FE3-4C7CF990EE91}"/>
                </a:ext>
              </a:extLst>
            </p:cNvPr>
            <p:cNvSpPr txBox="1"/>
            <p:nvPr/>
          </p:nvSpPr>
          <p:spPr>
            <a:xfrm>
              <a:off x="2001183" y="4022184"/>
              <a:ext cx="1488991" cy="36933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Jewelry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3A18647-8E5E-4EE5-6BB3-6A5A642FAC35}"/>
                </a:ext>
              </a:extLst>
            </p:cNvPr>
            <p:cNvSpPr txBox="1"/>
            <p:nvPr/>
          </p:nvSpPr>
          <p:spPr>
            <a:xfrm>
              <a:off x="1968672" y="4484119"/>
              <a:ext cx="1521502" cy="36933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Electronic</a:t>
              </a:r>
            </a:p>
          </p:txBody>
        </p:sp>
        <p:sp>
          <p:nvSpPr>
            <p:cNvPr id="55" name="标题 1">
              <a:extLst>
                <a:ext uri="{FF2B5EF4-FFF2-40B4-BE49-F238E27FC236}">
                  <a16:creationId xmlns:a16="http://schemas.microsoft.com/office/drawing/2014/main" id="{D587F81C-B1A8-AFD1-9846-56ADCED91709}"/>
                </a:ext>
              </a:extLst>
            </p:cNvPr>
            <p:cNvSpPr txBox="1"/>
            <p:nvPr/>
          </p:nvSpPr>
          <p:spPr>
            <a:xfrm>
              <a:off x="7656000" y="3150065"/>
              <a:ext cx="45360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3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-Compare</a:t>
              </a:r>
              <a:r>
                <a:rPr kumimoji="1" lang="zh-CN" altLang="en-US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 </a:t>
              </a: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products</a:t>
              </a:r>
            </a:p>
            <a:p>
              <a:pPr algn="l">
                <a:lnSpc>
                  <a:spcPct val="13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-Give</a:t>
              </a:r>
              <a:r>
                <a:rPr kumimoji="1" lang="zh-CN" altLang="en-US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 </a:t>
              </a: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Recommendations</a:t>
              </a:r>
              <a:endParaRPr kumimoji="1" lang="zh-CN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CDA90CF-1E0A-7F4B-D482-1935165E7B2E}"/>
                </a:ext>
              </a:extLst>
            </p:cNvPr>
            <p:cNvCxnSpPr>
              <a:cxnSpLocks/>
              <a:stCxn id="7" idx="2"/>
              <a:endCxn id="25" idx="0"/>
            </p:cNvCxnSpPr>
            <p:nvPr/>
          </p:nvCxnSpPr>
          <p:spPr>
            <a:xfrm flipH="1">
              <a:off x="5328805" y="1188579"/>
              <a:ext cx="3929" cy="1025639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3FF86144-87AE-BD22-38DB-2EAD021B098B}"/>
                </a:ext>
              </a:extLst>
            </p:cNvPr>
            <p:cNvCxnSpPr>
              <a:stCxn id="7" idx="2"/>
              <a:endCxn id="15" idx="0"/>
            </p:cNvCxnSpPr>
            <p:nvPr/>
          </p:nvCxnSpPr>
          <p:spPr>
            <a:xfrm rot="5400000">
              <a:off x="3034222" y="-84295"/>
              <a:ext cx="1025639" cy="3571386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BD754593-3F9D-89B0-8192-0366151F27CA}"/>
                </a:ext>
              </a:extLst>
            </p:cNvPr>
            <p:cNvCxnSpPr>
              <a:stCxn id="7" idx="2"/>
              <a:endCxn id="13" idx="0"/>
            </p:cNvCxnSpPr>
            <p:nvPr/>
          </p:nvCxnSpPr>
          <p:spPr>
            <a:xfrm rot="16200000" flipH="1">
              <a:off x="6284477" y="236835"/>
              <a:ext cx="1055311" cy="2958797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Elbow Connector 65">
              <a:extLst>
                <a:ext uri="{FF2B5EF4-FFF2-40B4-BE49-F238E27FC236}">
                  <a16:creationId xmlns:a16="http://schemas.microsoft.com/office/drawing/2014/main" id="{3299609E-28CC-EE42-00A6-AA1DFAEAF492}"/>
                </a:ext>
              </a:extLst>
            </p:cNvPr>
            <p:cNvCxnSpPr>
              <a:stCxn id="15" idx="2"/>
              <a:endCxn id="48" idx="1"/>
            </p:cNvCxnSpPr>
            <p:nvPr/>
          </p:nvCxnSpPr>
          <p:spPr>
            <a:xfrm rot="16200000" flipH="1">
              <a:off x="1616172" y="2935393"/>
              <a:ext cx="530186" cy="239835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BFFAE685-D3E0-3FA4-2240-D25305769A63}"/>
                </a:ext>
              </a:extLst>
            </p:cNvPr>
            <p:cNvCxnSpPr>
              <a:stCxn id="15" idx="2"/>
              <a:endCxn id="50" idx="1"/>
            </p:cNvCxnSpPr>
            <p:nvPr/>
          </p:nvCxnSpPr>
          <p:spPr>
            <a:xfrm rot="16200000" flipH="1">
              <a:off x="1382493" y="3169072"/>
              <a:ext cx="979893" cy="222183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Elbow Connector 69">
              <a:extLst>
                <a:ext uri="{FF2B5EF4-FFF2-40B4-BE49-F238E27FC236}">
                  <a16:creationId xmlns:a16="http://schemas.microsoft.com/office/drawing/2014/main" id="{36A73DEB-205E-904D-1B32-1EE67DFD7610}"/>
                </a:ext>
              </a:extLst>
            </p:cNvPr>
            <p:cNvCxnSpPr>
              <a:stCxn id="15" idx="2"/>
              <a:endCxn id="52" idx="1"/>
            </p:cNvCxnSpPr>
            <p:nvPr/>
          </p:nvCxnSpPr>
          <p:spPr>
            <a:xfrm rot="16200000" flipH="1">
              <a:off x="1172949" y="3378616"/>
              <a:ext cx="1416632" cy="239835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>
              <a:extLst>
                <a:ext uri="{FF2B5EF4-FFF2-40B4-BE49-F238E27FC236}">
                  <a16:creationId xmlns:a16="http://schemas.microsoft.com/office/drawing/2014/main" id="{510A8495-049F-8D61-6F9E-C612B40FBDDD}"/>
                </a:ext>
              </a:extLst>
            </p:cNvPr>
            <p:cNvCxnSpPr>
              <a:stCxn id="15" idx="2"/>
              <a:endCxn id="54" idx="1"/>
            </p:cNvCxnSpPr>
            <p:nvPr/>
          </p:nvCxnSpPr>
          <p:spPr>
            <a:xfrm rot="16200000" flipH="1">
              <a:off x="925727" y="3625839"/>
              <a:ext cx="1878567" cy="207324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Elbow Connector 73">
              <a:extLst>
                <a:ext uri="{FF2B5EF4-FFF2-40B4-BE49-F238E27FC236}">
                  <a16:creationId xmlns:a16="http://schemas.microsoft.com/office/drawing/2014/main" id="{027405FE-3B53-7EF9-FA1D-3B04A943C2DF}"/>
                </a:ext>
              </a:extLst>
            </p:cNvPr>
            <p:cNvCxnSpPr>
              <a:stCxn id="25" idx="2"/>
              <a:endCxn id="45" idx="1"/>
            </p:cNvCxnSpPr>
            <p:nvPr/>
          </p:nvCxnSpPr>
          <p:spPr>
            <a:xfrm rot="16200000" flipH="1">
              <a:off x="5155215" y="2963808"/>
              <a:ext cx="544513" cy="197332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Elbow Connector 75">
              <a:extLst>
                <a:ext uri="{FF2B5EF4-FFF2-40B4-BE49-F238E27FC236}">
                  <a16:creationId xmlns:a16="http://schemas.microsoft.com/office/drawing/2014/main" id="{019660A3-06CD-A7C6-8DB5-EDC9D2F97375}"/>
                </a:ext>
              </a:extLst>
            </p:cNvPr>
            <p:cNvCxnSpPr>
              <a:stCxn id="25" idx="2"/>
              <a:endCxn id="46" idx="1"/>
            </p:cNvCxnSpPr>
            <p:nvPr/>
          </p:nvCxnSpPr>
          <p:spPr>
            <a:xfrm rot="16200000" flipH="1">
              <a:off x="4907631" y="3211392"/>
              <a:ext cx="1016996" cy="174648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6972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-1571625" y="1521856"/>
            <a:ext cx="3143250" cy="314325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762000" dist="254000" dir="5400000" algn="ctr" rotWithShape="0">
              <a:srgbClr val="000000">
                <a:alpha val="30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标题 1"/>
          <p:cNvCxnSpPr/>
          <p:nvPr/>
        </p:nvCxnSpPr>
        <p:spPr>
          <a:xfrm>
            <a:off x="660400" y="3093481"/>
            <a:ext cx="363220" cy="0"/>
          </a:xfrm>
          <a:prstGeom prst="straightConnector1">
            <a:avLst/>
          </a:prstGeom>
          <a:noFill/>
          <a:ln w="57150" cap="sq">
            <a:solidFill>
              <a:srgbClr val="FFFFFF">
                <a:alpha val="100000"/>
              </a:srgbClr>
            </a:solidFill>
            <a:miter/>
            <a:tailEnd type="triangle"/>
          </a:ln>
        </p:spPr>
      </p:cxnSp>
      <p:cxnSp>
        <p:nvCxnSpPr>
          <p:cNvPr id="5" name="标题 1"/>
          <p:cNvCxnSpPr/>
          <p:nvPr/>
        </p:nvCxnSpPr>
        <p:spPr>
          <a:xfrm>
            <a:off x="2571116" y="3008947"/>
            <a:ext cx="6326286" cy="1"/>
          </a:xfrm>
          <a:prstGeom prst="line">
            <a:avLst/>
          </a:prstGeom>
          <a:noFill/>
          <a:ln w="10477" cap="sq">
            <a:solidFill>
              <a:schemeClr val="tx2">
                <a:lumMod val="60000"/>
                <a:lumOff val="40000"/>
              </a:schemeClr>
            </a:solidFill>
            <a:miter/>
          </a:ln>
        </p:spPr>
      </p:cxnSp>
      <p:sp>
        <p:nvSpPr>
          <p:cNvPr id="6" name="标题 1"/>
          <p:cNvSpPr txBox="1"/>
          <p:nvPr/>
        </p:nvSpPr>
        <p:spPr>
          <a:xfrm>
            <a:off x="2494680" y="2955574"/>
            <a:ext cx="106747" cy="106747"/>
          </a:xfrm>
          <a:prstGeom prst="ellipse">
            <a:avLst/>
          </a:prstGeom>
          <a:solidFill>
            <a:schemeClr val="bg1"/>
          </a:solidFill>
          <a:ln w="13970" cap="sq">
            <a:solidFill>
              <a:schemeClr val="accent1"/>
            </a:solidFill>
            <a:miter/>
          </a:ln>
          <a:effectLst>
            <a:outerShdw blurRad="88900" dist="38100" dir="540000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5734259" y="2955574"/>
            <a:ext cx="106747" cy="106747"/>
          </a:xfrm>
          <a:prstGeom prst="ellipse">
            <a:avLst/>
          </a:prstGeom>
          <a:solidFill>
            <a:schemeClr val="bg1"/>
          </a:solidFill>
          <a:ln w="13970" cap="sq">
            <a:solidFill>
              <a:schemeClr val="accent1"/>
            </a:solidFill>
            <a:miter/>
          </a:ln>
          <a:effectLst>
            <a:outerShdw blurRad="88900" dist="38100" dir="540000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8897401" y="2955574"/>
            <a:ext cx="106747" cy="106747"/>
          </a:xfrm>
          <a:prstGeom prst="ellipse">
            <a:avLst/>
          </a:prstGeom>
          <a:solidFill>
            <a:schemeClr val="bg1"/>
          </a:solidFill>
          <a:ln w="13970" cap="sq">
            <a:solidFill>
              <a:schemeClr val="accent1"/>
            </a:solidFill>
            <a:miter/>
          </a:ln>
          <a:effectLst>
            <a:outerShdw blurRad="88900" dist="38100" dir="540000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2513779" y="3395382"/>
            <a:ext cx="458868" cy="497065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5712938" y="3395382"/>
            <a:ext cx="435245" cy="497065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8845171" y="3397756"/>
            <a:ext cx="497065" cy="48102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2494680" y="4109074"/>
            <a:ext cx="2791155" cy="16521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216000" bIns="3600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Flowchart: Users </a:t>
            </a: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log in and 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navigate from the home page to the product page.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682028" y="4109073"/>
            <a:ext cx="2791155" cy="16521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216000" bIns="3600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Users add items to the cart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845170" y="4109073"/>
            <a:ext cx="2791155" cy="16521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216000" bIns="3600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Users complete the compare process</a:t>
            </a: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 </a:t>
            </a: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by</a:t>
            </a: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 </a:t>
            </a: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AI.</a:t>
            </a: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 </a:t>
            </a: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Then</a:t>
            </a: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 </a:t>
            </a: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they</a:t>
            </a: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 </a:t>
            </a: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complete</a:t>
            </a: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 </a:t>
            </a: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purchase.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2377255" y="1622730"/>
            <a:ext cx="905764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Navigation Flow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906754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Flowchart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342144" y="314253"/>
            <a:ext cx="408892" cy="40889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16852" y="390452"/>
            <a:ext cx="258518" cy="258518"/>
            <a:chOff x="416852" y="390452"/>
            <a:chExt cx="258518" cy="258518"/>
          </a:xfrm>
        </p:grpSpPr>
        <p:sp>
          <p:nvSpPr>
            <p:cNvPr id="19" name="标题 1"/>
            <p:cNvSpPr txBox="1"/>
            <p:nvPr/>
          </p:nvSpPr>
          <p:spPr>
            <a:xfrm>
              <a:off x="416852" y="390452"/>
              <a:ext cx="258518" cy="258518"/>
            </a:xfrm>
            <a:prstGeom prst="ellipse">
              <a:avLst/>
            </a:prstGeom>
            <a:noFill/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80944" y="457099"/>
              <a:ext cx="130334" cy="125224"/>
              <a:chOff x="480944" y="457099"/>
              <a:chExt cx="130334" cy="125224"/>
            </a:xfrm>
          </p:grpSpPr>
          <p:cxnSp>
            <p:nvCxnSpPr>
              <p:cNvPr id="21" name="标题 1"/>
              <p:cNvCxnSpPr/>
              <p:nvPr/>
            </p:nvCxnSpPr>
            <p:spPr>
              <a:xfrm>
                <a:off x="480944" y="518433"/>
                <a:ext cx="12522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2" name="标题 1"/>
              <p:cNvCxnSpPr/>
              <p:nvPr/>
            </p:nvCxnSpPr>
            <p:spPr>
              <a:xfrm flipV="1">
                <a:off x="562723" y="518433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3" name="标题 1"/>
              <p:cNvCxnSpPr/>
              <p:nvPr/>
            </p:nvCxnSpPr>
            <p:spPr>
              <a:xfrm>
                <a:off x="562723" y="457099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l="183" r="1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71621" y="5781427"/>
            <a:ext cx="11467600" cy="10240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12700">
                  <a:solidFill>
                    <a:srgbClr val="47B83A">
                      <a:alpha val="61000"/>
                    </a:srgbClr>
                  </a:solidFill>
                </a:ln>
                <a:noFill/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POWERPOINT DESIGN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rcRect l="24877" b="45367"/>
          <a:stretch>
            <a:fillRect/>
          </a:stretch>
        </p:blipFill>
        <p:spPr>
          <a:xfrm flipH="1">
            <a:off x="5727804" y="618407"/>
            <a:ext cx="3226686" cy="3639441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552420" y="3313993"/>
            <a:ext cx="5706506" cy="215064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 dirty="0">
                <a:ln w="381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Low-Fidelity Mockups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897709" y="1624836"/>
            <a:ext cx="4259576" cy="5233166"/>
          </a:xfrm>
          <a:prstGeom prst="round2SameRect">
            <a:avLst>
              <a:gd name="adj1" fmla="val 49233"/>
              <a:gd name="adj2" fmla="val 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/>
          </a:blip>
          <a:srcRect l="21931" t="9355" r="9297" b="9355"/>
          <a:stretch>
            <a:fillRect/>
          </a:stretch>
        </p:blipFill>
        <p:spPr>
          <a:xfrm>
            <a:off x="6810356" y="36549"/>
            <a:ext cx="4346929" cy="6821451"/>
          </a:xfrm>
          <a:custGeom>
            <a:avLst/>
            <a:gdLst>
              <a:gd name="connsiteX0" fmla="*/ 0 w 5313318"/>
              <a:gd name="connsiteY0" fmla="*/ 0 h 6030400"/>
              <a:gd name="connsiteX1" fmla="*/ 5313318 w 5313318"/>
              <a:gd name="connsiteY1" fmla="*/ 0 h 6030400"/>
              <a:gd name="connsiteX2" fmla="*/ 5313318 w 5313318"/>
              <a:gd name="connsiteY2" fmla="*/ 6030400 h 6030400"/>
              <a:gd name="connsiteX3" fmla="*/ 0 w 5313318"/>
              <a:gd name="connsiteY3" fmla="*/ 6030400 h 6030400"/>
            </a:gdLst>
            <a:ahLst/>
            <a:cxnLst/>
            <a:rect l="l" t="t" r="r" b="b"/>
            <a:pathLst>
              <a:path w="5313318" h="6030400">
                <a:moveTo>
                  <a:pt x="0" y="0"/>
                </a:moveTo>
                <a:lnTo>
                  <a:pt x="5313318" y="0"/>
                </a:lnTo>
                <a:lnTo>
                  <a:pt x="5313318" y="6030400"/>
                </a:lnTo>
                <a:lnTo>
                  <a:pt x="0" y="60304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5626647" y="2409941"/>
            <a:ext cx="1545575" cy="579591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987663" y="5311783"/>
            <a:ext cx="1445038" cy="541889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-532" y="866211"/>
            <a:ext cx="424124" cy="636186"/>
          </a:xfrm>
          <a:custGeom>
            <a:avLst/>
            <a:gdLst>
              <a:gd name="connsiteX0" fmla="*/ 0 w 2598822"/>
              <a:gd name="connsiteY0" fmla="*/ 2598822 h 3898233"/>
              <a:gd name="connsiteX1" fmla="*/ 1299411 w 2598822"/>
              <a:gd name="connsiteY1" fmla="*/ 2598822 h 3898233"/>
              <a:gd name="connsiteX2" fmla="*/ 1299411 w 2598822"/>
              <a:gd name="connsiteY2" fmla="*/ 3898233 h 3898233"/>
              <a:gd name="connsiteX3" fmla="*/ 0 w 2598822"/>
              <a:gd name="connsiteY3" fmla="*/ 3898233 h 3898233"/>
              <a:gd name="connsiteX4" fmla="*/ 1299411 w 2598822"/>
              <a:gd name="connsiteY4" fmla="*/ 1299411 h 3898233"/>
              <a:gd name="connsiteX5" fmla="*/ 2598822 w 2598822"/>
              <a:gd name="connsiteY5" fmla="*/ 1299411 h 3898233"/>
              <a:gd name="connsiteX6" fmla="*/ 2598822 w 2598822"/>
              <a:gd name="connsiteY6" fmla="*/ 2598822 h 3898233"/>
              <a:gd name="connsiteX7" fmla="*/ 1299411 w 2598822"/>
              <a:gd name="connsiteY7" fmla="*/ 2598822 h 3898233"/>
              <a:gd name="connsiteX8" fmla="*/ 0 w 2598822"/>
              <a:gd name="connsiteY8" fmla="*/ 0 h 3898233"/>
              <a:gd name="connsiteX9" fmla="*/ 1299411 w 2598822"/>
              <a:gd name="connsiteY9" fmla="*/ 0 h 3898233"/>
              <a:gd name="connsiteX10" fmla="*/ 1299411 w 2598822"/>
              <a:gd name="connsiteY10" fmla="*/ 1299411 h 3898233"/>
              <a:gd name="connsiteX11" fmla="*/ 0 w 2598822"/>
              <a:gd name="connsiteY11" fmla="*/ 1299411 h 3898233"/>
            </a:gdLst>
            <a:ahLst/>
            <a:cxnLst/>
            <a:rect l="l" t="t" r="r" b="b"/>
            <a:pathLst>
              <a:path w="2598822" h="3898233"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1299411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1299411" y="2598822"/>
                </a:lnTo>
                <a:close/>
                <a:moveTo>
                  <a:pt x="0" y="0"/>
                </a:moveTo>
                <a:lnTo>
                  <a:pt x="1299411" y="0"/>
                </a:lnTo>
                <a:lnTo>
                  <a:pt x="1299411" y="1299411"/>
                </a:lnTo>
                <a:lnTo>
                  <a:pt x="0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510806" y="1884103"/>
            <a:ext cx="2057400" cy="3190875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10509675" y="3477276"/>
            <a:ext cx="753415" cy="737748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202908" y="3703320"/>
            <a:ext cx="753703" cy="741199"/>
            <a:chOff x="6202908" y="3703320"/>
            <a:chExt cx="753703" cy="741199"/>
          </a:xfrm>
        </p:grpSpPr>
        <p:sp>
          <p:nvSpPr>
            <p:cNvPr id="14" name="标题 1"/>
            <p:cNvSpPr txBox="1"/>
            <p:nvPr/>
          </p:nvSpPr>
          <p:spPr>
            <a:xfrm>
              <a:off x="6202908" y="3703320"/>
              <a:ext cx="601303" cy="588799"/>
            </a:xfrm>
            <a:custGeom>
              <a:avLst/>
              <a:gdLst>
                <a:gd name="connsiteX0" fmla="*/ 471965 w 941119"/>
                <a:gd name="connsiteY0" fmla="*/ 921371 h 921549"/>
                <a:gd name="connsiteX1" fmla="*/ 470026 w 941119"/>
                <a:gd name="connsiteY1" fmla="*/ 907245 h 921549"/>
                <a:gd name="connsiteX2" fmla="*/ 470026 w 941119"/>
                <a:gd name="connsiteY2" fmla="*/ 886680 h 921549"/>
                <a:gd name="connsiteX3" fmla="*/ 469296 w 941119"/>
                <a:gd name="connsiteY3" fmla="*/ 873871 h 921549"/>
                <a:gd name="connsiteX4" fmla="*/ 469012 w 941119"/>
                <a:gd name="connsiteY4" fmla="*/ 862574 h 921549"/>
                <a:gd name="connsiteX5" fmla="*/ 468211 w 941119"/>
                <a:gd name="connsiteY5" fmla="*/ 849266 h 921549"/>
                <a:gd name="connsiteX6" fmla="*/ 468016 w 941119"/>
                <a:gd name="connsiteY6" fmla="*/ 845157 h 921549"/>
                <a:gd name="connsiteX7" fmla="*/ 467144 w 941119"/>
                <a:gd name="connsiteY7" fmla="*/ 830301 h 921549"/>
                <a:gd name="connsiteX8" fmla="*/ 466966 w 941119"/>
                <a:gd name="connsiteY8" fmla="*/ 824662 h 921549"/>
                <a:gd name="connsiteX9" fmla="*/ 466201 w 941119"/>
                <a:gd name="connsiteY9" fmla="*/ 815980 h 921549"/>
                <a:gd name="connsiteX10" fmla="*/ 466041 w 941119"/>
                <a:gd name="connsiteY10" fmla="*/ 814468 h 921549"/>
                <a:gd name="connsiteX11" fmla="*/ 464813 w 941119"/>
                <a:gd name="connsiteY11" fmla="*/ 796037 h 921549"/>
                <a:gd name="connsiteX12" fmla="*/ 463176 w 941119"/>
                <a:gd name="connsiteY12" fmla="*/ 781271 h 921549"/>
                <a:gd name="connsiteX13" fmla="*/ 462892 w 941119"/>
                <a:gd name="connsiteY13" fmla="*/ 778727 h 921549"/>
                <a:gd name="connsiteX14" fmla="*/ 461113 w 941119"/>
                <a:gd name="connsiteY14" fmla="*/ 762431 h 921549"/>
                <a:gd name="connsiteX15" fmla="*/ 459992 w 941119"/>
                <a:gd name="connsiteY15" fmla="*/ 753286 h 921549"/>
                <a:gd name="connsiteX16" fmla="*/ 454904 w 941119"/>
                <a:gd name="connsiteY16" fmla="*/ 720890 h 921549"/>
                <a:gd name="connsiteX17" fmla="*/ 445137 w 941119"/>
                <a:gd name="connsiteY17" fmla="*/ 676307 h 921549"/>
                <a:gd name="connsiteX18" fmla="*/ 427524 w 941119"/>
                <a:gd name="connsiteY18" fmla="*/ 625888 h 921549"/>
                <a:gd name="connsiteX19" fmla="*/ 401924 w 941119"/>
                <a:gd name="connsiteY19" fmla="*/ 580256 h 921549"/>
                <a:gd name="connsiteX20" fmla="*/ 385378 w 941119"/>
                <a:gd name="connsiteY20" fmla="*/ 559992 h 921549"/>
                <a:gd name="connsiteX21" fmla="*/ 382372 w 941119"/>
                <a:gd name="connsiteY21" fmla="*/ 556434 h 921549"/>
                <a:gd name="connsiteX22" fmla="*/ 376554 w 941119"/>
                <a:gd name="connsiteY22" fmla="*/ 550635 h 921549"/>
                <a:gd name="connsiteX23" fmla="*/ 374170 w 941119"/>
                <a:gd name="connsiteY23" fmla="*/ 548695 h 921549"/>
                <a:gd name="connsiteX24" fmla="*/ 359404 w 941119"/>
                <a:gd name="connsiteY24" fmla="*/ 535940 h 921549"/>
                <a:gd name="connsiteX25" fmla="*/ 336526 w 941119"/>
                <a:gd name="connsiteY25" fmla="*/ 520302 h 921549"/>
                <a:gd name="connsiteX26" fmla="*/ 281909 w 941119"/>
                <a:gd name="connsiteY26" fmla="*/ 495395 h 921549"/>
                <a:gd name="connsiteX27" fmla="*/ 237966 w 941119"/>
                <a:gd name="connsiteY27" fmla="*/ 482942 h 921549"/>
                <a:gd name="connsiteX28" fmla="*/ 203239 w 941119"/>
                <a:gd name="connsiteY28" fmla="*/ 476199 h 921549"/>
                <a:gd name="connsiteX29" fmla="*/ 171839 w 941119"/>
                <a:gd name="connsiteY29" fmla="*/ 471449 h 921549"/>
                <a:gd name="connsiteX30" fmla="*/ 158585 w 941119"/>
                <a:gd name="connsiteY30" fmla="*/ 470043 h 921549"/>
                <a:gd name="connsiteX31" fmla="*/ 145349 w 941119"/>
                <a:gd name="connsiteY31" fmla="*/ 468496 h 921549"/>
                <a:gd name="connsiteX32" fmla="*/ 142306 w 941119"/>
                <a:gd name="connsiteY32" fmla="*/ 468140 h 921549"/>
                <a:gd name="connsiteX33" fmla="*/ 132611 w 941119"/>
                <a:gd name="connsiteY33" fmla="*/ 467339 h 921549"/>
                <a:gd name="connsiteX34" fmla="*/ 114180 w 941119"/>
                <a:gd name="connsiteY34" fmla="*/ 466023 h 921549"/>
                <a:gd name="connsiteX35" fmla="*/ 107063 w 941119"/>
                <a:gd name="connsiteY35" fmla="*/ 465364 h 921549"/>
                <a:gd name="connsiteX36" fmla="*/ 105533 w 941119"/>
                <a:gd name="connsiteY36" fmla="*/ 465133 h 921549"/>
                <a:gd name="connsiteX37" fmla="*/ 82975 w 941119"/>
                <a:gd name="connsiteY37" fmla="*/ 463977 h 921549"/>
                <a:gd name="connsiteX38" fmla="*/ 67604 w 941119"/>
                <a:gd name="connsiteY38" fmla="*/ 463176 h 921549"/>
                <a:gd name="connsiteX39" fmla="*/ 58887 w 941119"/>
                <a:gd name="connsiteY39" fmla="*/ 462963 h 921549"/>
                <a:gd name="connsiteX40" fmla="*/ 38374 w 941119"/>
                <a:gd name="connsiteY40" fmla="*/ 462073 h 921549"/>
                <a:gd name="connsiteX41" fmla="*/ 34265 w 941119"/>
                <a:gd name="connsiteY41" fmla="*/ 461984 h 921549"/>
                <a:gd name="connsiteX42" fmla="*/ 4892 w 941119"/>
                <a:gd name="connsiteY42" fmla="*/ 461931 h 921549"/>
                <a:gd name="connsiteX43" fmla="*/ 1334 w 941119"/>
                <a:gd name="connsiteY43" fmla="*/ 461344 h 921549"/>
                <a:gd name="connsiteX44" fmla="*/ 4394 w 941119"/>
                <a:gd name="connsiteY44" fmla="*/ 461077 h 921549"/>
                <a:gd name="connsiteX45" fmla="*/ 22416 w 941119"/>
                <a:gd name="connsiteY45" fmla="*/ 460952 h 921549"/>
                <a:gd name="connsiteX46" fmla="*/ 33090 w 941119"/>
                <a:gd name="connsiteY46" fmla="*/ 460205 h 921549"/>
                <a:gd name="connsiteX47" fmla="*/ 37200 w 941119"/>
                <a:gd name="connsiteY47" fmla="*/ 460027 h 921549"/>
                <a:gd name="connsiteX48" fmla="*/ 54688 w 941119"/>
                <a:gd name="connsiteY48" fmla="*/ 460027 h 921549"/>
                <a:gd name="connsiteX49" fmla="*/ 64918 w 941119"/>
                <a:gd name="connsiteY49" fmla="*/ 459334 h 921549"/>
                <a:gd name="connsiteX50" fmla="*/ 74151 w 941119"/>
                <a:gd name="connsiteY50" fmla="*/ 459031 h 921549"/>
                <a:gd name="connsiteX51" fmla="*/ 87992 w 941119"/>
                <a:gd name="connsiteY51" fmla="*/ 458195 h 921549"/>
                <a:gd name="connsiteX52" fmla="*/ 93116 w 941119"/>
                <a:gd name="connsiteY52" fmla="*/ 457999 h 921549"/>
                <a:gd name="connsiteX53" fmla="*/ 105391 w 941119"/>
                <a:gd name="connsiteY53" fmla="*/ 457163 h 921549"/>
                <a:gd name="connsiteX54" fmla="*/ 109501 w 941119"/>
                <a:gd name="connsiteY54" fmla="*/ 456985 h 921549"/>
                <a:gd name="connsiteX55" fmla="*/ 120744 w 941119"/>
                <a:gd name="connsiteY55" fmla="*/ 456131 h 921549"/>
                <a:gd name="connsiteX56" fmla="*/ 124302 w 941119"/>
                <a:gd name="connsiteY56" fmla="*/ 455953 h 921549"/>
                <a:gd name="connsiteX57" fmla="*/ 132468 w 941119"/>
                <a:gd name="connsiteY57" fmla="*/ 455171 h 921549"/>
                <a:gd name="connsiteX58" fmla="*/ 133998 w 941119"/>
                <a:gd name="connsiteY58" fmla="*/ 454993 h 921549"/>
                <a:gd name="connsiteX59" fmla="*/ 149850 w 941119"/>
                <a:gd name="connsiteY59" fmla="*/ 453747 h 921549"/>
                <a:gd name="connsiteX60" fmla="*/ 163050 w 941119"/>
                <a:gd name="connsiteY60" fmla="*/ 452128 h 921549"/>
                <a:gd name="connsiteX61" fmla="*/ 174774 w 941119"/>
                <a:gd name="connsiteY61" fmla="*/ 450794 h 921549"/>
                <a:gd name="connsiteX62" fmla="*/ 193543 w 941119"/>
                <a:gd name="connsiteY62" fmla="*/ 448125 h 921549"/>
                <a:gd name="connsiteX63" fmla="*/ 214251 w 941119"/>
                <a:gd name="connsiteY63" fmla="*/ 444656 h 921549"/>
                <a:gd name="connsiteX64" fmla="*/ 226367 w 941119"/>
                <a:gd name="connsiteY64" fmla="*/ 442450 h 921549"/>
                <a:gd name="connsiteX65" fmla="*/ 281357 w 941119"/>
                <a:gd name="connsiteY65" fmla="*/ 427649 h 921549"/>
                <a:gd name="connsiteX66" fmla="*/ 326634 w 941119"/>
                <a:gd name="connsiteY66" fmla="*/ 408079 h 921549"/>
                <a:gd name="connsiteX67" fmla="*/ 363425 w 941119"/>
                <a:gd name="connsiteY67" fmla="*/ 383724 h 921549"/>
                <a:gd name="connsiteX68" fmla="*/ 387834 w 941119"/>
                <a:gd name="connsiteY68" fmla="*/ 360205 h 921549"/>
                <a:gd name="connsiteX69" fmla="*/ 411708 w 941119"/>
                <a:gd name="connsiteY69" fmla="*/ 327470 h 921549"/>
                <a:gd name="connsiteX70" fmla="*/ 423681 w 941119"/>
                <a:gd name="connsiteY70" fmla="*/ 305321 h 921549"/>
                <a:gd name="connsiteX71" fmla="*/ 440138 w 941119"/>
                <a:gd name="connsiteY71" fmla="*/ 262624 h 921549"/>
                <a:gd name="connsiteX72" fmla="*/ 450527 w 941119"/>
                <a:gd name="connsiteY72" fmla="*/ 222915 h 921549"/>
                <a:gd name="connsiteX73" fmla="*/ 455082 w 941119"/>
                <a:gd name="connsiteY73" fmla="*/ 200286 h 921549"/>
                <a:gd name="connsiteX74" fmla="*/ 458640 w 941119"/>
                <a:gd name="connsiteY74" fmla="*/ 177514 h 921549"/>
                <a:gd name="connsiteX75" fmla="*/ 460419 w 941119"/>
                <a:gd name="connsiteY75" fmla="*/ 166840 h 921549"/>
                <a:gd name="connsiteX76" fmla="*/ 461415 w 941119"/>
                <a:gd name="connsiteY76" fmla="*/ 158176 h 921549"/>
                <a:gd name="connsiteX77" fmla="*/ 462803 w 941119"/>
                <a:gd name="connsiteY77" fmla="*/ 144922 h 921549"/>
                <a:gd name="connsiteX78" fmla="*/ 464422 w 941119"/>
                <a:gd name="connsiteY78" fmla="*/ 130155 h 921549"/>
                <a:gd name="connsiteX79" fmla="*/ 464689 w 941119"/>
                <a:gd name="connsiteY79" fmla="*/ 128643 h 921549"/>
                <a:gd name="connsiteX80" fmla="*/ 465881 w 941119"/>
                <a:gd name="connsiteY80" fmla="*/ 110728 h 921549"/>
                <a:gd name="connsiteX81" fmla="*/ 466557 w 941119"/>
                <a:gd name="connsiteY81" fmla="*/ 104110 h 921549"/>
                <a:gd name="connsiteX82" fmla="*/ 466788 w 941119"/>
                <a:gd name="connsiteY82" fmla="*/ 102580 h 921549"/>
                <a:gd name="connsiteX83" fmla="*/ 467944 w 941119"/>
                <a:gd name="connsiteY83" fmla="*/ 80538 h 921549"/>
                <a:gd name="connsiteX84" fmla="*/ 468674 w 941119"/>
                <a:gd name="connsiteY84" fmla="*/ 69294 h 921549"/>
                <a:gd name="connsiteX85" fmla="*/ 468958 w 941119"/>
                <a:gd name="connsiteY85" fmla="*/ 61075 h 921549"/>
                <a:gd name="connsiteX86" fmla="*/ 469795 w 941119"/>
                <a:gd name="connsiteY86" fmla="*/ 45188 h 921549"/>
                <a:gd name="connsiteX87" fmla="*/ 469919 w 941119"/>
                <a:gd name="connsiteY87" fmla="*/ 41096 h 921549"/>
                <a:gd name="connsiteX88" fmla="*/ 470026 w 941119"/>
                <a:gd name="connsiteY88" fmla="*/ 10230 h 921549"/>
                <a:gd name="connsiteX89" fmla="*/ 471947 w 941119"/>
                <a:gd name="connsiteY89" fmla="*/ 1334 h 921549"/>
                <a:gd name="connsiteX90" fmla="*/ 471947 w 941119"/>
                <a:gd name="connsiteY90" fmla="*/ 5462 h 921549"/>
                <a:gd name="connsiteX91" fmla="*/ 472054 w 941119"/>
                <a:gd name="connsiteY91" fmla="*/ 28589 h 921549"/>
                <a:gd name="connsiteX92" fmla="*/ 472783 w 941119"/>
                <a:gd name="connsiteY92" fmla="*/ 40883 h 921549"/>
                <a:gd name="connsiteX93" fmla="*/ 473068 w 941119"/>
                <a:gd name="connsiteY93" fmla="*/ 51664 h 921549"/>
                <a:gd name="connsiteX94" fmla="*/ 473904 w 941119"/>
                <a:gd name="connsiteY94" fmla="*/ 68067 h 921549"/>
                <a:gd name="connsiteX95" fmla="*/ 474100 w 941119"/>
                <a:gd name="connsiteY95" fmla="*/ 75183 h 921549"/>
                <a:gd name="connsiteX96" fmla="*/ 474900 w 941119"/>
                <a:gd name="connsiteY96" fmla="*/ 86942 h 921549"/>
                <a:gd name="connsiteX97" fmla="*/ 475096 w 941119"/>
                <a:gd name="connsiteY97" fmla="*/ 90500 h 921549"/>
                <a:gd name="connsiteX98" fmla="*/ 475986 w 941119"/>
                <a:gd name="connsiteY98" fmla="*/ 103808 h 921549"/>
                <a:gd name="connsiteX99" fmla="*/ 476146 w 941119"/>
                <a:gd name="connsiteY99" fmla="*/ 108415 h 921549"/>
                <a:gd name="connsiteX100" fmla="*/ 476893 w 941119"/>
                <a:gd name="connsiteY100" fmla="*/ 116065 h 921549"/>
                <a:gd name="connsiteX101" fmla="*/ 477071 w 941119"/>
                <a:gd name="connsiteY101" fmla="*/ 117595 h 921549"/>
                <a:gd name="connsiteX102" fmla="*/ 478316 w 941119"/>
                <a:gd name="connsiteY102" fmla="*/ 134479 h 921549"/>
                <a:gd name="connsiteX103" fmla="*/ 480095 w 941119"/>
                <a:gd name="connsiteY103" fmla="*/ 149227 h 921549"/>
                <a:gd name="connsiteX104" fmla="*/ 481163 w 941119"/>
                <a:gd name="connsiteY104" fmla="*/ 159421 h 921549"/>
                <a:gd name="connsiteX105" fmla="*/ 491339 w 941119"/>
                <a:gd name="connsiteY105" fmla="*/ 221083 h 921549"/>
                <a:gd name="connsiteX106" fmla="*/ 508204 w 941119"/>
                <a:gd name="connsiteY106" fmla="*/ 280290 h 921549"/>
                <a:gd name="connsiteX107" fmla="*/ 538448 w 941119"/>
                <a:gd name="connsiteY107" fmla="*/ 339639 h 921549"/>
                <a:gd name="connsiteX108" fmla="*/ 552556 w 941119"/>
                <a:gd name="connsiteY108" fmla="*/ 357928 h 921549"/>
                <a:gd name="connsiteX109" fmla="*/ 567073 w 941119"/>
                <a:gd name="connsiteY109" fmla="*/ 373210 h 921549"/>
                <a:gd name="connsiteX110" fmla="*/ 587550 w 941119"/>
                <a:gd name="connsiteY110" fmla="*/ 390289 h 921549"/>
                <a:gd name="connsiteX111" fmla="*/ 609077 w 941119"/>
                <a:gd name="connsiteY111" fmla="*/ 404325 h 921549"/>
                <a:gd name="connsiteX112" fmla="*/ 644249 w 941119"/>
                <a:gd name="connsiteY112" fmla="*/ 421297 h 921549"/>
                <a:gd name="connsiteX113" fmla="*/ 694062 w 941119"/>
                <a:gd name="connsiteY113" fmla="*/ 437202 h 921549"/>
                <a:gd name="connsiteX114" fmla="*/ 725106 w 941119"/>
                <a:gd name="connsiteY114" fmla="*/ 444087 h 921549"/>
                <a:gd name="connsiteX115" fmla="*/ 746846 w 941119"/>
                <a:gd name="connsiteY115" fmla="*/ 447645 h 921549"/>
                <a:gd name="connsiteX116" fmla="*/ 771664 w 941119"/>
                <a:gd name="connsiteY116" fmla="*/ 451328 h 921549"/>
                <a:gd name="connsiteX117" fmla="*/ 784936 w 941119"/>
                <a:gd name="connsiteY117" fmla="*/ 452644 h 921549"/>
                <a:gd name="connsiteX118" fmla="*/ 800200 w 941119"/>
                <a:gd name="connsiteY118" fmla="*/ 454423 h 921549"/>
                <a:gd name="connsiteX119" fmla="*/ 804292 w 941119"/>
                <a:gd name="connsiteY119" fmla="*/ 454672 h 921549"/>
                <a:gd name="connsiteX120" fmla="*/ 811408 w 941119"/>
                <a:gd name="connsiteY120" fmla="*/ 455420 h 921549"/>
                <a:gd name="connsiteX121" fmla="*/ 812422 w 941119"/>
                <a:gd name="connsiteY121" fmla="*/ 455580 h 921549"/>
                <a:gd name="connsiteX122" fmla="*/ 830337 w 941119"/>
                <a:gd name="connsiteY122" fmla="*/ 456754 h 921549"/>
                <a:gd name="connsiteX123" fmla="*/ 839535 w 941119"/>
                <a:gd name="connsiteY123" fmla="*/ 457519 h 921549"/>
                <a:gd name="connsiteX124" fmla="*/ 841065 w 941119"/>
                <a:gd name="connsiteY124" fmla="*/ 457697 h 921549"/>
                <a:gd name="connsiteX125" fmla="*/ 870829 w 941119"/>
                <a:gd name="connsiteY125" fmla="*/ 458871 h 921549"/>
                <a:gd name="connsiteX126" fmla="*/ 879510 w 941119"/>
                <a:gd name="connsiteY126" fmla="*/ 459529 h 921549"/>
                <a:gd name="connsiteX127" fmla="*/ 883602 w 941119"/>
                <a:gd name="connsiteY127" fmla="*/ 459778 h 921549"/>
                <a:gd name="connsiteX128" fmla="*/ 900059 w 941119"/>
                <a:gd name="connsiteY128" fmla="*/ 459885 h 921549"/>
                <a:gd name="connsiteX129" fmla="*/ 913384 w 941119"/>
                <a:gd name="connsiteY129" fmla="*/ 460632 h 921549"/>
                <a:gd name="connsiteX130" fmla="*/ 923133 w 941119"/>
                <a:gd name="connsiteY130" fmla="*/ 460846 h 921549"/>
                <a:gd name="connsiteX131" fmla="*/ 940621 w 941119"/>
                <a:gd name="connsiteY131" fmla="*/ 461522 h 921549"/>
                <a:gd name="connsiteX132" fmla="*/ 937561 w 941119"/>
                <a:gd name="connsiteY132" fmla="*/ 461806 h 921549"/>
                <a:gd name="connsiteX133" fmla="*/ 906694 w 941119"/>
                <a:gd name="connsiteY133" fmla="*/ 461949 h 921549"/>
                <a:gd name="connsiteX134" fmla="*/ 900557 w 941119"/>
                <a:gd name="connsiteY134" fmla="*/ 462482 h 921549"/>
                <a:gd name="connsiteX135" fmla="*/ 895967 w 941119"/>
                <a:gd name="connsiteY135" fmla="*/ 462838 h 921549"/>
                <a:gd name="connsiteX136" fmla="*/ 881040 w 941119"/>
                <a:gd name="connsiteY136" fmla="*/ 462945 h 921549"/>
                <a:gd name="connsiteX137" fmla="*/ 870811 w 941119"/>
                <a:gd name="connsiteY137" fmla="*/ 463639 h 921549"/>
                <a:gd name="connsiteX138" fmla="*/ 860546 w 941119"/>
                <a:gd name="connsiteY138" fmla="*/ 463959 h 921549"/>
                <a:gd name="connsiteX139" fmla="*/ 850316 w 941119"/>
                <a:gd name="connsiteY139" fmla="*/ 464688 h 921549"/>
                <a:gd name="connsiteX140" fmla="*/ 844677 w 941119"/>
                <a:gd name="connsiteY140" fmla="*/ 464955 h 921549"/>
                <a:gd name="connsiteX141" fmla="*/ 832401 w 941119"/>
                <a:gd name="connsiteY141" fmla="*/ 465809 h 921549"/>
                <a:gd name="connsiteX142" fmla="*/ 827793 w 941119"/>
                <a:gd name="connsiteY142" fmla="*/ 466005 h 921549"/>
                <a:gd name="connsiteX143" fmla="*/ 818596 w 941119"/>
                <a:gd name="connsiteY143" fmla="*/ 466788 h 921549"/>
                <a:gd name="connsiteX144" fmla="*/ 817066 w 941119"/>
                <a:gd name="connsiteY144" fmla="*/ 466966 h 921549"/>
                <a:gd name="connsiteX145" fmla="*/ 800200 w 941119"/>
                <a:gd name="connsiteY145" fmla="*/ 468264 h 921549"/>
                <a:gd name="connsiteX146" fmla="*/ 785416 w 941119"/>
                <a:gd name="connsiteY146" fmla="*/ 469777 h 921549"/>
                <a:gd name="connsiteX147" fmla="*/ 773194 w 941119"/>
                <a:gd name="connsiteY147" fmla="*/ 471182 h 921549"/>
                <a:gd name="connsiteX148" fmla="*/ 762004 w 941119"/>
                <a:gd name="connsiteY148" fmla="*/ 472481 h 921549"/>
                <a:gd name="connsiteX149" fmla="*/ 751881 w 941119"/>
                <a:gd name="connsiteY149" fmla="*/ 474117 h 921549"/>
                <a:gd name="connsiteX150" fmla="*/ 724075 w 941119"/>
                <a:gd name="connsiteY150" fmla="*/ 478654 h 921549"/>
                <a:gd name="connsiteX151" fmla="*/ 689063 w 941119"/>
                <a:gd name="connsiteY151" fmla="*/ 486606 h 921549"/>
                <a:gd name="connsiteX152" fmla="*/ 637061 w 941119"/>
                <a:gd name="connsiteY152" fmla="*/ 504272 h 921549"/>
                <a:gd name="connsiteX153" fmla="*/ 592069 w 941119"/>
                <a:gd name="connsiteY153" fmla="*/ 528948 h 921549"/>
                <a:gd name="connsiteX154" fmla="*/ 567073 w 941119"/>
                <a:gd name="connsiteY154" fmla="*/ 549531 h 921549"/>
                <a:gd name="connsiteX155" fmla="*/ 560153 w 941119"/>
                <a:gd name="connsiteY155" fmla="*/ 556434 h 921549"/>
                <a:gd name="connsiteX156" fmla="*/ 541312 w 941119"/>
                <a:gd name="connsiteY156" fmla="*/ 578797 h 921549"/>
                <a:gd name="connsiteX157" fmla="*/ 520355 w 941119"/>
                <a:gd name="connsiteY157" fmla="*/ 613524 h 921549"/>
                <a:gd name="connsiteX158" fmla="*/ 507350 w 941119"/>
                <a:gd name="connsiteY158" fmla="*/ 644266 h 921549"/>
                <a:gd name="connsiteX159" fmla="*/ 493314 w 941119"/>
                <a:gd name="connsiteY159" fmla="*/ 692034 h 921549"/>
                <a:gd name="connsiteX160" fmla="*/ 487514 w 941119"/>
                <a:gd name="connsiteY160" fmla="*/ 720143 h 921549"/>
                <a:gd name="connsiteX161" fmla="*/ 483137 w 941119"/>
                <a:gd name="connsiteY161" fmla="*/ 747985 h 921549"/>
                <a:gd name="connsiteX162" fmla="*/ 479971 w 941119"/>
                <a:gd name="connsiteY162" fmla="*/ 771860 h 921549"/>
                <a:gd name="connsiteX163" fmla="*/ 478281 w 941119"/>
                <a:gd name="connsiteY163" fmla="*/ 786092 h 921549"/>
                <a:gd name="connsiteX164" fmla="*/ 476929 w 941119"/>
                <a:gd name="connsiteY164" fmla="*/ 802442 h 921549"/>
                <a:gd name="connsiteX165" fmla="*/ 475310 w 941119"/>
                <a:gd name="connsiteY165" fmla="*/ 822367 h 921549"/>
                <a:gd name="connsiteX166" fmla="*/ 475185 w 941119"/>
                <a:gd name="connsiteY166" fmla="*/ 823381 h 921549"/>
                <a:gd name="connsiteX167" fmla="*/ 474064 w 941119"/>
                <a:gd name="connsiteY167" fmla="*/ 844392 h 921549"/>
                <a:gd name="connsiteX168" fmla="*/ 473246 w 941119"/>
                <a:gd name="connsiteY168" fmla="*/ 859264 h 921549"/>
                <a:gd name="connsiteX169" fmla="*/ 473015 w 941119"/>
                <a:gd name="connsiteY169" fmla="*/ 869014 h 921549"/>
                <a:gd name="connsiteX170" fmla="*/ 472178 w 941119"/>
                <a:gd name="connsiteY170" fmla="*/ 884883 h 921549"/>
                <a:gd name="connsiteX171" fmla="*/ 472036 w 941119"/>
                <a:gd name="connsiteY171" fmla="*/ 888992 h 921549"/>
                <a:gd name="connsiteX172" fmla="*/ 471912 w 941119"/>
                <a:gd name="connsiteY172" fmla="*/ 916265 h 921549"/>
                <a:gd name="connsiteX173" fmla="*/ 471965 w 941119"/>
                <a:gd name="connsiteY173" fmla="*/ 921371 h 921549"/>
              </a:gdLst>
              <a:ahLst/>
              <a:cxnLst/>
              <a:rect l="l" t="t" r="r" b="b"/>
              <a:pathLst>
                <a:path w="941119" h="921549">
                  <a:moveTo>
                    <a:pt x="471965" y="921371"/>
                  </a:moveTo>
                  <a:cubicBezTo>
                    <a:pt x="470378" y="916840"/>
                    <a:pt x="469718" y="912036"/>
                    <a:pt x="470026" y="907245"/>
                  </a:cubicBezTo>
                  <a:cubicBezTo>
                    <a:pt x="470026" y="900396"/>
                    <a:pt x="470026" y="893529"/>
                    <a:pt x="470026" y="886680"/>
                  </a:cubicBezTo>
                  <a:cubicBezTo>
                    <a:pt x="470102" y="882398"/>
                    <a:pt x="469859" y="878115"/>
                    <a:pt x="469296" y="873871"/>
                  </a:cubicBezTo>
                  <a:cubicBezTo>
                    <a:pt x="468951" y="870115"/>
                    <a:pt x="468857" y="866342"/>
                    <a:pt x="469012" y="862574"/>
                  </a:cubicBezTo>
                  <a:cubicBezTo>
                    <a:pt x="469012" y="858126"/>
                    <a:pt x="469279" y="853678"/>
                    <a:pt x="468211" y="849266"/>
                  </a:cubicBezTo>
                  <a:cubicBezTo>
                    <a:pt x="468003" y="847907"/>
                    <a:pt x="467937" y="846530"/>
                    <a:pt x="468016" y="845157"/>
                  </a:cubicBezTo>
                  <a:cubicBezTo>
                    <a:pt x="467891" y="840211"/>
                    <a:pt x="468229" y="835229"/>
                    <a:pt x="467144" y="830301"/>
                  </a:cubicBezTo>
                  <a:cubicBezTo>
                    <a:pt x="466896" y="828432"/>
                    <a:pt x="466838" y="826542"/>
                    <a:pt x="466966" y="824662"/>
                  </a:cubicBezTo>
                  <a:cubicBezTo>
                    <a:pt x="467130" y="821746"/>
                    <a:pt x="466872" y="818823"/>
                    <a:pt x="466201" y="815980"/>
                  </a:cubicBezTo>
                  <a:cubicBezTo>
                    <a:pt x="466059" y="815489"/>
                    <a:pt x="466005" y="814977"/>
                    <a:pt x="466041" y="814468"/>
                  </a:cubicBezTo>
                  <a:cubicBezTo>
                    <a:pt x="466414" y="808277"/>
                    <a:pt x="465027" y="802192"/>
                    <a:pt x="464813" y="796037"/>
                  </a:cubicBezTo>
                  <a:cubicBezTo>
                    <a:pt x="464635" y="791091"/>
                    <a:pt x="463746" y="786199"/>
                    <a:pt x="463176" y="781271"/>
                  </a:cubicBezTo>
                  <a:cubicBezTo>
                    <a:pt x="463038" y="780428"/>
                    <a:pt x="462943" y="779579"/>
                    <a:pt x="462892" y="778727"/>
                  </a:cubicBezTo>
                  <a:cubicBezTo>
                    <a:pt x="462629" y="773263"/>
                    <a:pt x="462034" y="767821"/>
                    <a:pt x="461113" y="762431"/>
                  </a:cubicBezTo>
                  <a:cubicBezTo>
                    <a:pt x="460686" y="759388"/>
                    <a:pt x="460401" y="756329"/>
                    <a:pt x="459992" y="753286"/>
                  </a:cubicBezTo>
                  <a:cubicBezTo>
                    <a:pt x="458498" y="742452"/>
                    <a:pt x="456754" y="731671"/>
                    <a:pt x="454904" y="720890"/>
                  </a:cubicBezTo>
                  <a:cubicBezTo>
                    <a:pt x="452420" y="705871"/>
                    <a:pt x="449159" y="690989"/>
                    <a:pt x="445137" y="676307"/>
                  </a:cubicBezTo>
                  <a:cubicBezTo>
                    <a:pt x="440458" y="659107"/>
                    <a:pt x="434573" y="642259"/>
                    <a:pt x="427524" y="625888"/>
                  </a:cubicBezTo>
                  <a:cubicBezTo>
                    <a:pt x="420559" y="609848"/>
                    <a:pt x="411982" y="594559"/>
                    <a:pt x="401924" y="580256"/>
                  </a:cubicBezTo>
                  <a:cubicBezTo>
                    <a:pt x="396960" y="573068"/>
                    <a:pt x="391427" y="566292"/>
                    <a:pt x="385378" y="559992"/>
                  </a:cubicBezTo>
                  <a:cubicBezTo>
                    <a:pt x="384293" y="558889"/>
                    <a:pt x="383333" y="557680"/>
                    <a:pt x="382372" y="556434"/>
                  </a:cubicBezTo>
                  <a:cubicBezTo>
                    <a:pt x="380666" y="554280"/>
                    <a:pt x="378714" y="552333"/>
                    <a:pt x="376554" y="550635"/>
                  </a:cubicBezTo>
                  <a:cubicBezTo>
                    <a:pt x="375722" y="550037"/>
                    <a:pt x="374925" y="549389"/>
                    <a:pt x="374170" y="548695"/>
                  </a:cubicBezTo>
                  <a:cubicBezTo>
                    <a:pt x="369525" y="544134"/>
                    <a:pt x="364594" y="539873"/>
                    <a:pt x="359404" y="535940"/>
                  </a:cubicBezTo>
                  <a:cubicBezTo>
                    <a:pt x="352144" y="530209"/>
                    <a:pt x="344501" y="524984"/>
                    <a:pt x="336526" y="520302"/>
                  </a:cubicBezTo>
                  <a:cubicBezTo>
                    <a:pt x="319182" y="510227"/>
                    <a:pt x="300888" y="501885"/>
                    <a:pt x="281909" y="495395"/>
                  </a:cubicBezTo>
                  <a:cubicBezTo>
                    <a:pt x="267490" y="490476"/>
                    <a:pt x="252821" y="486320"/>
                    <a:pt x="237966" y="482942"/>
                  </a:cubicBezTo>
                  <a:cubicBezTo>
                    <a:pt x="226473" y="480291"/>
                    <a:pt x="214927" y="477853"/>
                    <a:pt x="203239" y="476199"/>
                  </a:cubicBezTo>
                  <a:cubicBezTo>
                    <a:pt x="192760" y="474722"/>
                    <a:pt x="182335" y="472641"/>
                    <a:pt x="171839" y="471449"/>
                  </a:cubicBezTo>
                  <a:cubicBezTo>
                    <a:pt x="167444" y="470933"/>
                    <a:pt x="162943" y="470239"/>
                    <a:pt x="158585" y="470043"/>
                  </a:cubicBezTo>
                  <a:cubicBezTo>
                    <a:pt x="154226" y="469848"/>
                    <a:pt x="149690" y="469047"/>
                    <a:pt x="145349" y="468496"/>
                  </a:cubicBezTo>
                  <a:cubicBezTo>
                    <a:pt x="144341" y="468325"/>
                    <a:pt x="143326" y="468206"/>
                    <a:pt x="142306" y="468140"/>
                  </a:cubicBezTo>
                  <a:cubicBezTo>
                    <a:pt x="139033" y="468140"/>
                    <a:pt x="135795" y="467410"/>
                    <a:pt x="132611" y="467339"/>
                  </a:cubicBezTo>
                  <a:cubicBezTo>
                    <a:pt x="126420" y="467197"/>
                    <a:pt x="120353" y="465863"/>
                    <a:pt x="114180" y="466023"/>
                  </a:cubicBezTo>
                  <a:cubicBezTo>
                    <a:pt x="111788" y="466194"/>
                    <a:pt x="109383" y="465971"/>
                    <a:pt x="107063" y="465364"/>
                  </a:cubicBezTo>
                  <a:cubicBezTo>
                    <a:pt x="106570" y="465201"/>
                    <a:pt x="106053" y="465123"/>
                    <a:pt x="105533" y="465133"/>
                  </a:cubicBezTo>
                  <a:cubicBezTo>
                    <a:pt x="97972" y="465489"/>
                    <a:pt x="90518" y="464101"/>
                    <a:pt x="82975" y="463977"/>
                  </a:cubicBezTo>
                  <a:cubicBezTo>
                    <a:pt x="77838" y="464155"/>
                    <a:pt x="72695" y="463886"/>
                    <a:pt x="67604" y="463176"/>
                  </a:cubicBezTo>
                  <a:cubicBezTo>
                    <a:pt x="64708" y="462883"/>
                    <a:pt x="61794" y="462812"/>
                    <a:pt x="58887" y="462963"/>
                  </a:cubicBezTo>
                  <a:cubicBezTo>
                    <a:pt x="52037" y="462767"/>
                    <a:pt x="45170" y="463425"/>
                    <a:pt x="38374" y="462073"/>
                  </a:cubicBezTo>
                  <a:cubicBezTo>
                    <a:pt x="37010" y="461918"/>
                    <a:pt x="35634" y="461888"/>
                    <a:pt x="34265" y="461984"/>
                  </a:cubicBezTo>
                  <a:lnTo>
                    <a:pt x="4892" y="461931"/>
                  </a:lnTo>
                  <a:cubicBezTo>
                    <a:pt x="3677" y="462016"/>
                    <a:pt x="2458" y="461815"/>
                    <a:pt x="1334" y="461344"/>
                  </a:cubicBezTo>
                  <a:cubicBezTo>
                    <a:pt x="2348" y="461255"/>
                    <a:pt x="3380" y="461095"/>
                    <a:pt x="4394" y="461077"/>
                  </a:cubicBezTo>
                  <a:lnTo>
                    <a:pt x="22416" y="460952"/>
                  </a:lnTo>
                  <a:cubicBezTo>
                    <a:pt x="25991" y="461127"/>
                    <a:pt x="29574" y="460876"/>
                    <a:pt x="33090" y="460205"/>
                  </a:cubicBezTo>
                  <a:cubicBezTo>
                    <a:pt x="34449" y="459994"/>
                    <a:pt x="35828" y="459935"/>
                    <a:pt x="37200" y="460027"/>
                  </a:cubicBezTo>
                  <a:cubicBezTo>
                    <a:pt x="43035" y="460027"/>
                    <a:pt x="48853" y="460027"/>
                    <a:pt x="54688" y="460027"/>
                  </a:cubicBezTo>
                  <a:cubicBezTo>
                    <a:pt x="58111" y="460079"/>
                    <a:pt x="61533" y="459848"/>
                    <a:pt x="64918" y="459334"/>
                  </a:cubicBezTo>
                  <a:cubicBezTo>
                    <a:pt x="67984" y="459010"/>
                    <a:pt x="71070" y="458908"/>
                    <a:pt x="74151" y="459031"/>
                  </a:cubicBezTo>
                  <a:cubicBezTo>
                    <a:pt x="78781" y="459232"/>
                    <a:pt x="83420" y="458953"/>
                    <a:pt x="87992" y="458195"/>
                  </a:cubicBezTo>
                  <a:cubicBezTo>
                    <a:pt x="89689" y="457960"/>
                    <a:pt x="91405" y="457894"/>
                    <a:pt x="93116" y="457999"/>
                  </a:cubicBezTo>
                  <a:cubicBezTo>
                    <a:pt x="97226" y="458202"/>
                    <a:pt x="101346" y="457921"/>
                    <a:pt x="105391" y="457163"/>
                  </a:cubicBezTo>
                  <a:cubicBezTo>
                    <a:pt x="106750" y="456951"/>
                    <a:pt x="108129" y="456891"/>
                    <a:pt x="109501" y="456985"/>
                  </a:cubicBezTo>
                  <a:cubicBezTo>
                    <a:pt x="113269" y="457163"/>
                    <a:pt x="117046" y="456877"/>
                    <a:pt x="120744" y="456131"/>
                  </a:cubicBezTo>
                  <a:cubicBezTo>
                    <a:pt x="121919" y="455930"/>
                    <a:pt x="123113" y="455870"/>
                    <a:pt x="124302" y="455953"/>
                  </a:cubicBezTo>
                  <a:cubicBezTo>
                    <a:pt x="127048" y="456103"/>
                    <a:pt x="129801" y="455839"/>
                    <a:pt x="132468" y="455171"/>
                  </a:cubicBezTo>
                  <a:cubicBezTo>
                    <a:pt x="132964" y="455021"/>
                    <a:pt x="133482" y="454962"/>
                    <a:pt x="133998" y="454993"/>
                  </a:cubicBezTo>
                  <a:cubicBezTo>
                    <a:pt x="139335" y="455384"/>
                    <a:pt x="144530" y="453907"/>
                    <a:pt x="149850" y="453747"/>
                  </a:cubicBezTo>
                  <a:cubicBezTo>
                    <a:pt x="154262" y="453623"/>
                    <a:pt x="158745" y="452680"/>
                    <a:pt x="163050" y="452128"/>
                  </a:cubicBezTo>
                  <a:cubicBezTo>
                    <a:pt x="166964" y="451648"/>
                    <a:pt x="170878" y="451310"/>
                    <a:pt x="174774" y="450794"/>
                  </a:cubicBezTo>
                  <a:cubicBezTo>
                    <a:pt x="181036" y="449940"/>
                    <a:pt x="187228" y="448926"/>
                    <a:pt x="193543" y="448125"/>
                  </a:cubicBezTo>
                  <a:cubicBezTo>
                    <a:pt x="200499" y="447254"/>
                    <a:pt x="207384" y="445973"/>
                    <a:pt x="214251" y="444656"/>
                  </a:cubicBezTo>
                  <a:cubicBezTo>
                    <a:pt x="218290" y="443874"/>
                    <a:pt x="222364" y="443322"/>
                    <a:pt x="226367" y="442450"/>
                  </a:cubicBezTo>
                  <a:cubicBezTo>
                    <a:pt x="244963" y="438563"/>
                    <a:pt x="263323" y="433621"/>
                    <a:pt x="281357" y="427649"/>
                  </a:cubicBezTo>
                  <a:cubicBezTo>
                    <a:pt x="296960" y="422374"/>
                    <a:pt x="312103" y="415829"/>
                    <a:pt x="326634" y="408079"/>
                  </a:cubicBezTo>
                  <a:cubicBezTo>
                    <a:pt x="339643" y="401148"/>
                    <a:pt x="351963" y="392993"/>
                    <a:pt x="363425" y="383724"/>
                  </a:cubicBezTo>
                  <a:cubicBezTo>
                    <a:pt x="372173" y="376544"/>
                    <a:pt x="380335" y="368680"/>
                    <a:pt x="387834" y="360205"/>
                  </a:cubicBezTo>
                  <a:cubicBezTo>
                    <a:pt x="396875" y="350126"/>
                    <a:pt x="404875" y="339159"/>
                    <a:pt x="411708" y="327470"/>
                  </a:cubicBezTo>
                  <a:cubicBezTo>
                    <a:pt x="415925" y="320212"/>
                    <a:pt x="420195" y="312971"/>
                    <a:pt x="423681" y="305321"/>
                  </a:cubicBezTo>
                  <a:cubicBezTo>
                    <a:pt x="430088" y="291460"/>
                    <a:pt x="435585" y="277198"/>
                    <a:pt x="440138" y="262624"/>
                  </a:cubicBezTo>
                  <a:cubicBezTo>
                    <a:pt x="444158" y="249530"/>
                    <a:pt x="447699" y="236329"/>
                    <a:pt x="450527" y="222915"/>
                  </a:cubicBezTo>
                  <a:cubicBezTo>
                    <a:pt x="452129" y="215390"/>
                    <a:pt x="453801" y="207882"/>
                    <a:pt x="455082" y="200286"/>
                  </a:cubicBezTo>
                  <a:cubicBezTo>
                    <a:pt x="456363" y="192689"/>
                    <a:pt x="457448" y="185110"/>
                    <a:pt x="458640" y="177514"/>
                  </a:cubicBezTo>
                  <a:cubicBezTo>
                    <a:pt x="459191" y="173956"/>
                    <a:pt x="459743" y="170398"/>
                    <a:pt x="460419" y="166840"/>
                  </a:cubicBezTo>
                  <a:cubicBezTo>
                    <a:pt x="460917" y="163975"/>
                    <a:pt x="460881" y="161058"/>
                    <a:pt x="461415" y="158176"/>
                  </a:cubicBezTo>
                  <a:cubicBezTo>
                    <a:pt x="462234" y="153817"/>
                    <a:pt x="462340" y="149280"/>
                    <a:pt x="462803" y="144922"/>
                  </a:cubicBezTo>
                  <a:cubicBezTo>
                    <a:pt x="463319" y="139994"/>
                    <a:pt x="463870" y="135083"/>
                    <a:pt x="464422" y="130155"/>
                  </a:cubicBezTo>
                  <a:cubicBezTo>
                    <a:pt x="464562" y="129662"/>
                    <a:pt x="464651" y="129155"/>
                    <a:pt x="464689" y="128643"/>
                  </a:cubicBezTo>
                  <a:cubicBezTo>
                    <a:pt x="464368" y="122630"/>
                    <a:pt x="466005" y="116741"/>
                    <a:pt x="465881" y="110728"/>
                  </a:cubicBezTo>
                  <a:cubicBezTo>
                    <a:pt x="465758" y="108500"/>
                    <a:pt x="465987" y="106267"/>
                    <a:pt x="466557" y="104110"/>
                  </a:cubicBezTo>
                  <a:cubicBezTo>
                    <a:pt x="466720" y="103617"/>
                    <a:pt x="466799" y="103100"/>
                    <a:pt x="466788" y="102580"/>
                  </a:cubicBezTo>
                  <a:cubicBezTo>
                    <a:pt x="466397" y="95197"/>
                    <a:pt x="467998" y="87921"/>
                    <a:pt x="467944" y="80538"/>
                  </a:cubicBezTo>
                  <a:cubicBezTo>
                    <a:pt x="467823" y="76775"/>
                    <a:pt x="468069" y="73010"/>
                    <a:pt x="468674" y="69294"/>
                  </a:cubicBezTo>
                  <a:cubicBezTo>
                    <a:pt x="468983" y="66566"/>
                    <a:pt x="469078" y="63818"/>
                    <a:pt x="468958" y="61075"/>
                  </a:cubicBezTo>
                  <a:cubicBezTo>
                    <a:pt x="469101" y="55738"/>
                    <a:pt x="468585" y="50401"/>
                    <a:pt x="469795" y="45188"/>
                  </a:cubicBezTo>
                  <a:cubicBezTo>
                    <a:pt x="469988" y="43833"/>
                    <a:pt x="470029" y="42460"/>
                    <a:pt x="469919" y="41096"/>
                  </a:cubicBezTo>
                  <a:cubicBezTo>
                    <a:pt x="469919" y="30795"/>
                    <a:pt x="470079" y="20512"/>
                    <a:pt x="470026" y="10230"/>
                  </a:cubicBezTo>
                  <a:cubicBezTo>
                    <a:pt x="470088" y="7168"/>
                    <a:pt x="470741" y="4148"/>
                    <a:pt x="471947" y="1334"/>
                  </a:cubicBezTo>
                  <a:lnTo>
                    <a:pt x="471947" y="5462"/>
                  </a:lnTo>
                  <a:cubicBezTo>
                    <a:pt x="471947" y="13183"/>
                    <a:pt x="471947" y="20886"/>
                    <a:pt x="472054" y="28589"/>
                  </a:cubicBezTo>
                  <a:cubicBezTo>
                    <a:pt x="471995" y="32700"/>
                    <a:pt x="472239" y="36808"/>
                    <a:pt x="472783" y="40883"/>
                  </a:cubicBezTo>
                  <a:cubicBezTo>
                    <a:pt x="473128" y="44465"/>
                    <a:pt x="473223" y="48068"/>
                    <a:pt x="473068" y="51664"/>
                  </a:cubicBezTo>
                  <a:cubicBezTo>
                    <a:pt x="473193" y="57143"/>
                    <a:pt x="472819" y="62605"/>
                    <a:pt x="473904" y="68067"/>
                  </a:cubicBezTo>
                  <a:cubicBezTo>
                    <a:pt x="474171" y="70429"/>
                    <a:pt x="474237" y="72809"/>
                    <a:pt x="474100" y="75183"/>
                  </a:cubicBezTo>
                  <a:cubicBezTo>
                    <a:pt x="473904" y="79121"/>
                    <a:pt x="474173" y="83068"/>
                    <a:pt x="474900" y="86942"/>
                  </a:cubicBezTo>
                  <a:cubicBezTo>
                    <a:pt x="475098" y="88117"/>
                    <a:pt x="475164" y="89311"/>
                    <a:pt x="475096" y="90500"/>
                  </a:cubicBezTo>
                  <a:cubicBezTo>
                    <a:pt x="474922" y="94955"/>
                    <a:pt x="475219" y="99416"/>
                    <a:pt x="475986" y="103808"/>
                  </a:cubicBezTo>
                  <a:cubicBezTo>
                    <a:pt x="476210" y="105333"/>
                    <a:pt x="476263" y="106878"/>
                    <a:pt x="476146" y="108415"/>
                  </a:cubicBezTo>
                  <a:cubicBezTo>
                    <a:pt x="476012" y="110988"/>
                    <a:pt x="476263" y="113567"/>
                    <a:pt x="476893" y="116065"/>
                  </a:cubicBezTo>
                  <a:cubicBezTo>
                    <a:pt x="477041" y="116561"/>
                    <a:pt x="477101" y="117079"/>
                    <a:pt x="477071" y="117595"/>
                  </a:cubicBezTo>
                  <a:cubicBezTo>
                    <a:pt x="476715" y="123271"/>
                    <a:pt x="478085" y="128821"/>
                    <a:pt x="478316" y="134479"/>
                  </a:cubicBezTo>
                  <a:cubicBezTo>
                    <a:pt x="478530" y="139407"/>
                    <a:pt x="479455" y="144299"/>
                    <a:pt x="480095" y="149227"/>
                  </a:cubicBezTo>
                  <a:cubicBezTo>
                    <a:pt x="480487" y="152607"/>
                    <a:pt x="480771" y="156023"/>
                    <a:pt x="481163" y="159421"/>
                  </a:cubicBezTo>
                  <a:cubicBezTo>
                    <a:pt x="483600" y="180129"/>
                    <a:pt x="487123" y="200659"/>
                    <a:pt x="491339" y="221083"/>
                  </a:cubicBezTo>
                  <a:cubicBezTo>
                    <a:pt x="495486" y="241209"/>
                    <a:pt x="501124" y="260999"/>
                    <a:pt x="508204" y="280290"/>
                  </a:cubicBezTo>
                  <a:cubicBezTo>
                    <a:pt x="515675" y="301299"/>
                    <a:pt x="525842" y="321247"/>
                    <a:pt x="538448" y="339639"/>
                  </a:cubicBezTo>
                  <a:cubicBezTo>
                    <a:pt x="542878" y="345955"/>
                    <a:pt x="547521" y="352092"/>
                    <a:pt x="552556" y="357928"/>
                  </a:cubicBezTo>
                  <a:cubicBezTo>
                    <a:pt x="557146" y="363265"/>
                    <a:pt x="562092" y="368246"/>
                    <a:pt x="567073" y="373210"/>
                  </a:cubicBezTo>
                  <a:cubicBezTo>
                    <a:pt x="573448" y="379424"/>
                    <a:pt x="580293" y="385133"/>
                    <a:pt x="587550" y="390289"/>
                  </a:cubicBezTo>
                  <a:cubicBezTo>
                    <a:pt x="594471" y="395341"/>
                    <a:pt x="601694" y="399949"/>
                    <a:pt x="609077" y="404325"/>
                  </a:cubicBezTo>
                  <a:cubicBezTo>
                    <a:pt x="620349" y="410876"/>
                    <a:pt x="632106" y="416549"/>
                    <a:pt x="644249" y="421297"/>
                  </a:cubicBezTo>
                  <a:cubicBezTo>
                    <a:pt x="660441" y="427810"/>
                    <a:pt x="677090" y="433128"/>
                    <a:pt x="694062" y="437202"/>
                  </a:cubicBezTo>
                  <a:cubicBezTo>
                    <a:pt x="704363" y="439657"/>
                    <a:pt x="714681" y="442148"/>
                    <a:pt x="725106" y="444087"/>
                  </a:cubicBezTo>
                  <a:cubicBezTo>
                    <a:pt x="732312" y="445439"/>
                    <a:pt x="739517" y="446898"/>
                    <a:pt x="746846" y="447645"/>
                  </a:cubicBezTo>
                  <a:cubicBezTo>
                    <a:pt x="755155" y="448570"/>
                    <a:pt x="763392" y="450171"/>
                    <a:pt x="771664" y="451328"/>
                  </a:cubicBezTo>
                  <a:cubicBezTo>
                    <a:pt x="776076" y="451933"/>
                    <a:pt x="780560" y="452164"/>
                    <a:pt x="784936" y="452644"/>
                  </a:cubicBezTo>
                  <a:cubicBezTo>
                    <a:pt x="790024" y="453178"/>
                    <a:pt x="795112" y="453836"/>
                    <a:pt x="800200" y="454423"/>
                  </a:cubicBezTo>
                  <a:cubicBezTo>
                    <a:pt x="801552" y="454566"/>
                    <a:pt x="802922" y="454655"/>
                    <a:pt x="804292" y="454672"/>
                  </a:cubicBezTo>
                  <a:cubicBezTo>
                    <a:pt x="806689" y="454575"/>
                    <a:pt x="809085" y="454827"/>
                    <a:pt x="811408" y="455420"/>
                  </a:cubicBezTo>
                  <a:cubicBezTo>
                    <a:pt x="811734" y="455535"/>
                    <a:pt x="812077" y="455589"/>
                    <a:pt x="812422" y="455580"/>
                  </a:cubicBezTo>
                  <a:cubicBezTo>
                    <a:pt x="818453" y="455242"/>
                    <a:pt x="824342" y="456683"/>
                    <a:pt x="830337" y="456754"/>
                  </a:cubicBezTo>
                  <a:cubicBezTo>
                    <a:pt x="833424" y="456581"/>
                    <a:pt x="836520" y="456838"/>
                    <a:pt x="839535" y="457519"/>
                  </a:cubicBezTo>
                  <a:cubicBezTo>
                    <a:pt x="840031" y="457667"/>
                    <a:pt x="840549" y="457727"/>
                    <a:pt x="841065" y="457697"/>
                  </a:cubicBezTo>
                  <a:cubicBezTo>
                    <a:pt x="851010" y="457305"/>
                    <a:pt x="860866" y="459280"/>
                    <a:pt x="870829" y="458871"/>
                  </a:cubicBezTo>
                  <a:cubicBezTo>
                    <a:pt x="873739" y="458656"/>
                    <a:pt x="876666" y="458876"/>
                    <a:pt x="879510" y="459529"/>
                  </a:cubicBezTo>
                  <a:cubicBezTo>
                    <a:pt x="880859" y="459773"/>
                    <a:pt x="882232" y="459857"/>
                    <a:pt x="883602" y="459778"/>
                  </a:cubicBezTo>
                  <a:cubicBezTo>
                    <a:pt x="889082" y="459778"/>
                    <a:pt x="894579" y="459778"/>
                    <a:pt x="900059" y="459885"/>
                  </a:cubicBezTo>
                  <a:cubicBezTo>
                    <a:pt x="904513" y="459778"/>
                    <a:pt x="908970" y="460029"/>
                    <a:pt x="913384" y="460632"/>
                  </a:cubicBezTo>
                  <a:cubicBezTo>
                    <a:pt x="916621" y="460979"/>
                    <a:pt x="919883" y="461052"/>
                    <a:pt x="923133" y="460846"/>
                  </a:cubicBezTo>
                  <a:cubicBezTo>
                    <a:pt x="928970" y="460760"/>
                    <a:pt x="934807" y="460986"/>
                    <a:pt x="940621" y="461522"/>
                  </a:cubicBezTo>
                  <a:cubicBezTo>
                    <a:pt x="939589" y="461629"/>
                    <a:pt x="938575" y="461789"/>
                    <a:pt x="937561" y="461806"/>
                  </a:cubicBezTo>
                  <a:lnTo>
                    <a:pt x="906694" y="461949"/>
                  </a:lnTo>
                  <a:cubicBezTo>
                    <a:pt x="904636" y="461913"/>
                    <a:pt x="902578" y="462093"/>
                    <a:pt x="900557" y="462482"/>
                  </a:cubicBezTo>
                  <a:cubicBezTo>
                    <a:pt x="899043" y="462762"/>
                    <a:pt x="897506" y="462881"/>
                    <a:pt x="895967" y="462838"/>
                  </a:cubicBezTo>
                  <a:cubicBezTo>
                    <a:pt x="890985" y="462838"/>
                    <a:pt x="886022" y="462838"/>
                    <a:pt x="881040" y="462945"/>
                  </a:cubicBezTo>
                  <a:cubicBezTo>
                    <a:pt x="877618" y="462927"/>
                    <a:pt x="874200" y="463160"/>
                    <a:pt x="870811" y="463639"/>
                  </a:cubicBezTo>
                  <a:cubicBezTo>
                    <a:pt x="867400" y="463968"/>
                    <a:pt x="863970" y="464076"/>
                    <a:pt x="860546" y="463959"/>
                  </a:cubicBezTo>
                  <a:cubicBezTo>
                    <a:pt x="857119" y="463838"/>
                    <a:pt x="853691" y="464082"/>
                    <a:pt x="850316" y="464688"/>
                  </a:cubicBezTo>
                  <a:cubicBezTo>
                    <a:pt x="848450" y="464966"/>
                    <a:pt x="846561" y="465055"/>
                    <a:pt x="844677" y="464955"/>
                  </a:cubicBezTo>
                  <a:cubicBezTo>
                    <a:pt x="840565" y="464795"/>
                    <a:pt x="836450" y="465082"/>
                    <a:pt x="832401" y="465809"/>
                  </a:cubicBezTo>
                  <a:cubicBezTo>
                    <a:pt x="830876" y="466035"/>
                    <a:pt x="829332" y="466101"/>
                    <a:pt x="827793" y="466005"/>
                  </a:cubicBezTo>
                  <a:cubicBezTo>
                    <a:pt x="824707" y="465829"/>
                    <a:pt x="821609" y="466092"/>
                    <a:pt x="818596" y="466788"/>
                  </a:cubicBezTo>
                  <a:cubicBezTo>
                    <a:pt x="818101" y="466944"/>
                    <a:pt x="817582" y="467005"/>
                    <a:pt x="817066" y="466966"/>
                  </a:cubicBezTo>
                  <a:cubicBezTo>
                    <a:pt x="811391" y="466539"/>
                    <a:pt x="805787" y="467695"/>
                    <a:pt x="800200" y="468264"/>
                  </a:cubicBezTo>
                  <a:cubicBezTo>
                    <a:pt x="795290" y="468762"/>
                    <a:pt x="790327" y="469065"/>
                    <a:pt x="785416" y="469777"/>
                  </a:cubicBezTo>
                  <a:cubicBezTo>
                    <a:pt x="781378" y="470364"/>
                    <a:pt x="777286" y="470862"/>
                    <a:pt x="773194" y="471182"/>
                  </a:cubicBezTo>
                  <a:cubicBezTo>
                    <a:pt x="769458" y="471484"/>
                    <a:pt x="765722" y="471965"/>
                    <a:pt x="762004" y="472481"/>
                  </a:cubicBezTo>
                  <a:cubicBezTo>
                    <a:pt x="758624" y="472943"/>
                    <a:pt x="755279" y="473762"/>
                    <a:pt x="751881" y="474117"/>
                  </a:cubicBezTo>
                  <a:cubicBezTo>
                    <a:pt x="742541" y="475149"/>
                    <a:pt x="733308" y="476928"/>
                    <a:pt x="724075" y="478654"/>
                  </a:cubicBezTo>
                  <a:cubicBezTo>
                    <a:pt x="712315" y="480860"/>
                    <a:pt x="700609" y="483493"/>
                    <a:pt x="689063" y="486606"/>
                  </a:cubicBezTo>
                  <a:cubicBezTo>
                    <a:pt x="671320" y="491214"/>
                    <a:pt x="653939" y="497119"/>
                    <a:pt x="637061" y="504272"/>
                  </a:cubicBezTo>
                  <a:cubicBezTo>
                    <a:pt x="621276" y="510972"/>
                    <a:pt x="606203" y="519240"/>
                    <a:pt x="592069" y="528948"/>
                  </a:cubicBezTo>
                  <a:cubicBezTo>
                    <a:pt x="583147" y="535061"/>
                    <a:pt x="574784" y="541947"/>
                    <a:pt x="567073" y="549531"/>
                  </a:cubicBezTo>
                  <a:cubicBezTo>
                    <a:pt x="564778" y="551844"/>
                    <a:pt x="562483" y="554157"/>
                    <a:pt x="560153" y="556434"/>
                  </a:cubicBezTo>
                  <a:cubicBezTo>
                    <a:pt x="553214" y="563307"/>
                    <a:pt x="546908" y="570791"/>
                    <a:pt x="541312" y="578797"/>
                  </a:cubicBezTo>
                  <a:cubicBezTo>
                    <a:pt x="533346" y="589752"/>
                    <a:pt x="526335" y="601369"/>
                    <a:pt x="520355" y="613524"/>
                  </a:cubicBezTo>
                  <a:cubicBezTo>
                    <a:pt x="515516" y="623558"/>
                    <a:pt x="511181" y="633805"/>
                    <a:pt x="507350" y="644266"/>
                  </a:cubicBezTo>
                  <a:cubicBezTo>
                    <a:pt x="501720" y="659893"/>
                    <a:pt x="497032" y="675844"/>
                    <a:pt x="493314" y="692034"/>
                  </a:cubicBezTo>
                  <a:cubicBezTo>
                    <a:pt x="491143" y="701356"/>
                    <a:pt x="489275" y="710749"/>
                    <a:pt x="487514" y="720143"/>
                  </a:cubicBezTo>
                  <a:cubicBezTo>
                    <a:pt x="485753" y="729536"/>
                    <a:pt x="484383" y="738663"/>
                    <a:pt x="483137" y="747985"/>
                  </a:cubicBezTo>
                  <a:cubicBezTo>
                    <a:pt x="482088" y="755937"/>
                    <a:pt x="481163" y="763996"/>
                    <a:pt x="479971" y="771860"/>
                  </a:cubicBezTo>
                  <a:cubicBezTo>
                    <a:pt x="479259" y="776592"/>
                    <a:pt x="479811" y="781467"/>
                    <a:pt x="478281" y="786092"/>
                  </a:cubicBezTo>
                  <a:cubicBezTo>
                    <a:pt x="478241" y="791568"/>
                    <a:pt x="477788" y="797033"/>
                    <a:pt x="476929" y="802442"/>
                  </a:cubicBezTo>
                  <a:cubicBezTo>
                    <a:pt x="476253" y="809077"/>
                    <a:pt x="476733" y="815802"/>
                    <a:pt x="475310" y="822367"/>
                  </a:cubicBezTo>
                  <a:cubicBezTo>
                    <a:pt x="475233" y="822700"/>
                    <a:pt x="475192" y="823039"/>
                    <a:pt x="475185" y="823381"/>
                  </a:cubicBezTo>
                  <a:cubicBezTo>
                    <a:pt x="475452" y="830497"/>
                    <a:pt x="474349" y="837400"/>
                    <a:pt x="474064" y="844392"/>
                  </a:cubicBezTo>
                  <a:cubicBezTo>
                    <a:pt x="474128" y="849362"/>
                    <a:pt x="473856" y="854331"/>
                    <a:pt x="473246" y="859264"/>
                  </a:cubicBezTo>
                  <a:cubicBezTo>
                    <a:pt x="472927" y="862504"/>
                    <a:pt x="472851" y="865763"/>
                    <a:pt x="473015" y="869014"/>
                  </a:cubicBezTo>
                  <a:cubicBezTo>
                    <a:pt x="472872" y="874351"/>
                    <a:pt x="473370" y="879688"/>
                    <a:pt x="472178" y="884883"/>
                  </a:cubicBezTo>
                  <a:cubicBezTo>
                    <a:pt x="471988" y="886244"/>
                    <a:pt x="471940" y="887621"/>
                    <a:pt x="472036" y="888992"/>
                  </a:cubicBezTo>
                  <a:cubicBezTo>
                    <a:pt x="472036" y="898089"/>
                    <a:pt x="471995" y="907180"/>
                    <a:pt x="471912" y="916265"/>
                  </a:cubicBezTo>
                  <a:cubicBezTo>
                    <a:pt x="471947" y="917955"/>
                    <a:pt x="471965" y="919663"/>
                    <a:pt x="471965" y="92137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6545472" y="4041930"/>
              <a:ext cx="411139" cy="402589"/>
            </a:xfrm>
            <a:custGeom>
              <a:avLst/>
              <a:gdLst>
                <a:gd name="connsiteX0" fmla="*/ 471965 w 941119"/>
                <a:gd name="connsiteY0" fmla="*/ 921371 h 921549"/>
                <a:gd name="connsiteX1" fmla="*/ 470026 w 941119"/>
                <a:gd name="connsiteY1" fmla="*/ 907245 h 921549"/>
                <a:gd name="connsiteX2" fmla="*/ 470026 w 941119"/>
                <a:gd name="connsiteY2" fmla="*/ 886680 h 921549"/>
                <a:gd name="connsiteX3" fmla="*/ 469296 w 941119"/>
                <a:gd name="connsiteY3" fmla="*/ 873871 h 921549"/>
                <a:gd name="connsiteX4" fmla="*/ 469012 w 941119"/>
                <a:gd name="connsiteY4" fmla="*/ 862574 h 921549"/>
                <a:gd name="connsiteX5" fmla="*/ 468211 w 941119"/>
                <a:gd name="connsiteY5" fmla="*/ 849266 h 921549"/>
                <a:gd name="connsiteX6" fmla="*/ 468016 w 941119"/>
                <a:gd name="connsiteY6" fmla="*/ 845157 h 921549"/>
                <a:gd name="connsiteX7" fmla="*/ 467144 w 941119"/>
                <a:gd name="connsiteY7" fmla="*/ 830301 h 921549"/>
                <a:gd name="connsiteX8" fmla="*/ 466966 w 941119"/>
                <a:gd name="connsiteY8" fmla="*/ 824662 h 921549"/>
                <a:gd name="connsiteX9" fmla="*/ 466201 w 941119"/>
                <a:gd name="connsiteY9" fmla="*/ 815980 h 921549"/>
                <a:gd name="connsiteX10" fmla="*/ 466041 w 941119"/>
                <a:gd name="connsiteY10" fmla="*/ 814468 h 921549"/>
                <a:gd name="connsiteX11" fmla="*/ 464813 w 941119"/>
                <a:gd name="connsiteY11" fmla="*/ 796037 h 921549"/>
                <a:gd name="connsiteX12" fmla="*/ 463176 w 941119"/>
                <a:gd name="connsiteY12" fmla="*/ 781271 h 921549"/>
                <a:gd name="connsiteX13" fmla="*/ 462892 w 941119"/>
                <a:gd name="connsiteY13" fmla="*/ 778727 h 921549"/>
                <a:gd name="connsiteX14" fmla="*/ 461113 w 941119"/>
                <a:gd name="connsiteY14" fmla="*/ 762431 h 921549"/>
                <a:gd name="connsiteX15" fmla="*/ 459992 w 941119"/>
                <a:gd name="connsiteY15" fmla="*/ 753286 h 921549"/>
                <a:gd name="connsiteX16" fmla="*/ 454904 w 941119"/>
                <a:gd name="connsiteY16" fmla="*/ 720890 h 921549"/>
                <a:gd name="connsiteX17" fmla="*/ 445137 w 941119"/>
                <a:gd name="connsiteY17" fmla="*/ 676307 h 921549"/>
                <a:gd name="connsiteX18" fmla="*/ 427524 w 941119"/>
                <a:gd name="connsiteY18" fmla="*/ 625888 h 921549"/>
                <a:gd name="connsiteX19" fmla="*/ 401924 w 941119"/>
                <a:gd name="connsiteY19" fmla="*/ 580256 h 921549"/>
                <a:gd name="connsiteX20" fmla="*/ 385378 w 941119"/>
                <a:gd name="connsiteY20" fmla="*/ 559992 h 921549"/>
                <a:gd name="connsiteX21" fmla="*/ 382372 w 941119"/>
                <a:gd name="connsiteY21" fmla="*/ 556434 h 921549"/>
                <a:gd name="connsiteX22" fmla="*/ 376554 w 941119"/>
                <a:gd name="connsiteY22" fmla="*/ 550635 h 921549"/>
                <a:gd name="connsiteX23" fmla="*/ 374170 w 941119"/>
                <a:gd name="connsiteY23" fmla="*/ 548695 h 921549"/>
                <a:gd name="connsiteX24" fmla="*/ 359404 w 941119"/>
                <a:gd name="connsiteY24" fmla="*/ 535940 h 921549"/>
                <a:gd name="connsiteX25" fmla="*/ 336526 w 941119"/>
                <a:gd name="connsiteY25" fmla="*/ 520302 h 921549"/>
                <a:gd name="connsiteX26" fmla="*/ 281909 w 941119"/>
                <a:gd name="connsiteY26" fmla="*/ 495395 h 921549"/>
                <a:gd name="connsiteX27" fmla="*/ 237966 w 941119"/>
                <a:gd name="connsiteY27" fmla="*/ 482942 h 921549"/>
                <a:gd name="connsiteX28" fmla="*/ 203239 w 941119"/>
                <a:gd name="connsiteY28" fmla="*/ 476199 h 921549"/>
                <a:gd name="connsiteX29" fmla="*/ 171839 w 941119"/>
                <a:gd name="connsiteY29" fmla="*/ 471449 h 921549"/>
                <a:gd name="connsiteX30" fmla="*/ 158585 w 941119"/>
                <a:gd name="connsiteY30" fmla="*/ 470043 h 921549"/>
                <a:gd name="connsiteX31" fmla="*/ 145349 w 941119"/>
                <a:gd name="connsiteY31" fmla="*/ 468496 h 921549"/>
                <a:gd name="connsiteX32" fmla="*/ 142306 w 941119"/>
                <a:gd name="connsiteY32" fmla="*/ 468140 h 921549"/>
                <a:gd name="connsiteX33" fmla="*/ 132611 w 941119"/>
                <a:gd name="connsiteY33" fmla="*/ 467339 h 921549"/>
                <a:gd name="connsiteX34" fmla="*/ 114180 w 941119"/>
                <a:gd name="connsiteY34" fmla="*/ 466023 h 921549"/>
                <a:gd name="connsiteX35" fmla="*/ 107063 w 941119"/>
                <a:gd name="connsiteY35" fmla="*/ 465364 h 921549"/>
                <a:gd name="connsiteX36" fmla="*/ 105533 w 941119"/>
                <a:gd name="connsiteY36" fmla="*/ 465133 h 921549"/>
                <a:gd name="connsiteX37" fmla="*/ 82975 w 941119"/>
                <a:gd name="connsiteY37" fmla="*/ 463977 h 921549"/>
                <a:gd name="connsiteX38" fmla="*/ 67604 w 941119"/>
                <a:gd name="connsiteY38" fmla="*/ 463176 h 921549"/>
                <a:gd name="connsiteX39" fmla="*/ 58887 w 941119"/>
                <a:gd name="connsiteY39" fmla="*/ 462963 h 921549"/>
                <a:gd name="connsiteX40" fmla="*/ 38374 w 941119"/>
                <a:gd name="connsiteY40" fmla="*/ 462073 h 921549"/>
                <a:gd name="connsiteX41" fmla="*/ 34265 w 941119"/>
                <a:gd name="connsiteY41" fmla="*/ 461984 h 921549"/>
                <a:gd name="connsiteX42" fmla="*/ 4892 w 941119"/>
                <a:gd name="connsiteY42" fmla="*/ 461931 h 921549"/>
                <a:gd name="connsiteX43" fmla="*/ 1334 w 941119"/>
                <a:gd name="connsiteY43" fmla="*/ 461344 h 921549"/>
                <a:gd name="connsiteX44" fmla="*/ 4394 w 941119"/>
                <a:gd name="connsiteY44" fmla="*/ 461077 h 921549"/>
                <a:gd name="connsiteX45" fmla="*/ 22416 w 941119"/>
                <a:gd name="connsiteY45" fmla="*/ 460952 h 921549"/>
                <a:gd name="connsiteX46" fmla="*/ 33090 w 941119"/>
                <a:gd name="connsiteY46" fmla="*/ 460205 h 921549"/>
                <a:gd name="connsiteX47" fmla="*/ 37200 w 941119"/>
                <a:gd name="connsiteY47" fmla="*/ 460027 h 921549"/>
                <a:gd name="connsiteX48" fmla="*/ 54688 w 941119"/>
                <a:gd name="connsiteY48" fmla="*/ 460027 h 921549"/>
                <a:gd name="connsiteX49" fmla="*/ 64918 w 941119"/>
                <a:gd name="connsiteY49" fmla="*/ 459334 h 921549"/>
                <a:gd name="connsiteX50" fmla="*/ 74151 w 941119"/>
                <a:gd name="connsiteY50" fmla="*/ 459031 h 921549"/>
                <a:gd name="connsiteX51" fmla="*/ 87992 w 941119"/>
                <a:gd name="connsiteY51" fmla="*/ 458195 h 921549"/>
                <a:gd name="connsiteX52" fmla="*/ 93116 w 941119"/>
                <a:gd name="connsiteY52" fmla="*/ 457999 h 921549"/>
                <a:gd name="connsiteX53" fmla="*/ 105391 w 941119"/>
                <a:gd name="connsiteY53" fmla="*/ 457163 h 921549"/>
                <a:gd name="connsiteX54" fmla="*/ 109501 w 941119"/>
                <a:gd name="connsiteY54" fmla="*/ 456985 h 921549"/>
                <a:gd name="connsiteX55" fmla="*/ 120744 w 941119"/>
                <a:gd name="connsiteY55" fmla="*/ 456131 h 921549"/>
                <a:gd name="connsiteX56" fmla="*/ 124302 w 941119"/>
                <a:gd name="connsiteY56" fmla="*/ 455953 h 921549"/>
                <a:gd name="connsiteX57" fmla="*/ 132468 w 941119"/>
                <a:gd name="connsiteY57" fmla="*/ 455171 h 921549"/>
                <a:gd name="connsiteX58" fmla="*/ 133998 w 941119"/>
                <a:gd name="connsiteY58" fmla="*/ 454993 h 921549"/>
                <a:gd name="connsiteX59" fmla="*/ 149850 w 941119"/>
                <a:gd name="connsiteY59" fmla="*/ 453747 h 921549"/>
                <a:gd name="connsiteX60" fmla="*/ 163050 w 941119"/>
                <a:gd name="connsiteY60" fmla="*/ 452128 h 921549"/>
                <a:gd name="connsiteX61" fmla="*/ 174774 w 941119"/>
                <a:gd name="connsiteY61" fmla="*/ 450794 h 921549"/>
                <a:gd name="connsiteX62" fmla="*/ 193543 w 941119"/>
                <a:gd name="connsiteY62" fmla="*/ 448125 h 921549"/>
                <a:gd name="connsiteX63" fmla="*/ 214251 w 941119"/>
                <a:gd name="connsiteY63" fmla="*/ 444656 h 921549"/>
                <a:gd name="connsiteX64" fmla="*/ 226367 w 941119"/>
                <a:gd name="connsiteY64" fmla="*/ 442450 h 921549"/>
                <a:gd name="connsiteX65" fmla="*/ 281357 w 941119"/>
                <a:gd name="connsiteY65" fmla="*/ 427649 h 921549"/>
                <a:gd name="connsiteX66" fmla="*/ 326634 w 941119"/>
                <a:gd name="connsiteY66" fmla="*/ 408079 h 921549"/>
                <a:gd name="connsiteX67" fmla="*/ 363425 w 941119"/>
                <a:gd name="connsiteY67" fmla="*/ 383724 h 921549"/>
                <a:gd name="connsiteX68" fmla="*/ 387834 w 941119"/>
                <a:gd name="connsiteY68" fmla="*/ 360205 h 921549"/>
                <a:gd name="connsiteX69" fmla="*/ 411708 w 941119"/>
                <a:gd name="connsiteY69" fmla="*/ 327470 h 921549"/>
                <a:gd name="connsiteX70" fmla="*/ 423681 w 941119"/>
                <a:gd name="connsiteY70" fmla="*/ 305321 h 921549"/>
                <a:gd name="connsiteX71" fmla="*/ 440138 w 941119"/>
                <a:gd name="connsiteY71" fmla="*/ 262624 h 921549"/>
                <a:gd name="connsiteX72" fmla="*/ 450527 w 941119"/>
                <a:gd name="connsiteY72" fmla="*/ 222915 h 921549"/>
                <a:gd name="connsiteX73" fmla="*/ 455082 w 941119"/>
                <a:gd name="connsiteY73" fmla="*/ 200286 h 921549"/>
                <a:gd name="connsiteX74" fmla="*/ 458640 w 941119"/>
                <a:gd name="connsiteY74" fmla="*/ 177514 h 921549"/>
                <a:gd name="connsiteX75" fmla="*/ 460419 w 941119"/>
                <a:gd name="connsiteY75" fmla="*/ 166840 h 921549"/>
                <a:gd name="connsiteX76" fmla="*/ 461415 w 941119"/>
                <a:gd name="connsiteY76" fmla="*/ 158176 h 921549"/>
                <a:gd name="connsiteX77" fmla="*/ 462803 w 941119"/>
                <a:gd name="connsiteY77" fmla="*/ 144922 h 921549"/>
                <a:gd name="connsiteX78" fmla="*/ 464422 w 941119"/>
                <a:gd name="connsiteY78" fmla="*/ 130155 h 921549"/>
                <a:gd name="connsiteX79" fmla="*/ 464689 w 941119"/>
                <a:gd name="connsiteY79" fmla="*/ 128643 h 921549"/>
                <a:gd name="connsiteX80" fmla="*/ 465881 w 941119"/>
                <a:gd name="connsiteY80" fmla="*/ 110728 h 921549"/>
                <a:gd name="connsiteX81" fmla="*/ 466557 w 941119"/>
                <a:gd name="connsiteY81" fmla="*/ 104110 h 921549"/>
                <a:gd name="connsiteX82" fmla="*/ 466788 w 941119"/>
                <a:gd name="connsiteY82" fmla="*/ 102580 h 921549"/>
                <a:gd name="connsiteX83" fmla="*/ 467944 w 941119"/>
                <a:gd name="connsiteY83" fmla="*/ 80538 h 921549"/>
                <a:gd name="connsiteX84" fmla="*/ 468674 w 941119"/>
                <a:gd name="connsiteY84" fmla="*/ 69294 h 921549"/>
                <a:gd name="connsiteX85" fmla="*/ 468958 w 941119"/>
                <a:gd name="connsiteY85" fmla="*/ 61075 h 921549"/>
                <a:gd name="connsiteX86" fmla="*/ 469795 w 941119"/>
                <a:gd name="connsiteY86" fmla="*/ 45188 h 921549"/>
                <a:gd name="connsiteX87" fmla="*/ 469919 w 941119"/>
                <a:gd name="connsiteY87" fmla="*/ 41096 h 921549"/>
                <a:gd name="connsiteX88" fmla="*/ 470026 w 941119"/>
                <a:gd name="connsiteY88" fmla="*/ 10230 h 921549"/>
                <a:gd name="connsiteX89" fmla="*/ 471947 w 941119"/>
                <a:gd name="connsiteY89" fmla="*/ 1334 h 921549"/>
                <a:gd name="connsiteX90" fmla="*/ 471947 w 941119"/>
                <a:gd name="connsiteY90" fmla="*/ 5462 h 921549"/>
                <a:gd name="connsiteX91" fmla="*/ 472054 w 941119"/>
                <a:gd name="connsiteY91" fmla="*/ 28589 h 921549"/>
                <a:gd name="connsiteX92" fmla="*/ 472783 w 941119"/>
                <a:gd name="connsiteY92" fmla="*/ 40883 h 921549"/>
                <a:gd name="connsiteX93" fmla="*/ 473068 w 941119"/>
                <a:gd name="connsiteY93" fmla="*/ 51664 h 921549"/>
                <a:gd name="connsiteX94" fmla="*/ 473904 w 941119"/>
                <a:gd name="connsiteY94" fmla="*/ 68067 h 921549"/>
                <a:gd name="connsiteX95" fmla="*/ 474100 w 941119"/>
                <a:gd name="connsiteY95" fmla="*/ 75183 h 921549"/>
                <a:gd name="connsiteX96" fmla="*/ 474900 w 941119"/>
                <a:gd name="connsiteY96" fmla="*/ 86942 h 921549"/>
                <a:gd name="connsiteX97" fmla="*/ 475096 w 941119"/>
                <a:gd name="connsiteY97" fmla="*/ 90500 h 921549"/>
                <a:gd name="connsiteX98" fmla="*/ 475986 w 941119"/>
                <a:gd name="connsiteY98" fmla="*/ 103808 h 921549"/>
                <a:gd name="connsiteX99" fmla="*/ 476146 w 941119"/>
                <a:gd name="connsiteY99" fmla="*/ 108415 h 921549"/>
                <a:gd name="connsiteX100" fmla="*/ 476893 w 941119"/>
                <a:gd name="connsiteY100" fmla="*/ 116065 h 921549"/>
                <a:gd name="connsiteX101" fmla="*/ 477071 w 941119"/>
                <a:gd name="connsiteY101" fmla="*/ 117595 h 921549"/>
                <a:gd name="connsiteX102" fmla="*/ 478316 w 941119"/>
                <a:gd name="connsiteY102" fmla="*/ 134479 h 921549"/>
                <a:gd name="connsiteX103" fmla="*/ 480095 w 941119"/>
                <a:gd name="connsiteY103" fmla="*/ 149227 h 921549"/>
                <a:gd name="connsiteX104" fmla="*/ 481163 w 941119"/>
                <a:gd name="connsiteY104" fmla="*/ 159421 h 921549"/>
                <a:gd name="connsiteX105" fmla="*/ 491339 w 941119"/>
                <a:gd name="connsiteY105" fmla="*/ 221083 h 921549"/>
                <a:gd name="connsiteX106" fmla="*/ 508204 w 941119"/>
                <a:gd name="connsiteY106" fmla="*/ 280290 h 921549"/>
                <a:gd name="connsiteX107" fmla="*/ 538448 w 941119"/>
                <a:gd name="connsiteY107" fmla="*/ 339639 h 921549"/>
                <a:gd name="connsiteX108" fmla="*/ 552556 w 941119"/>
                <a:gd name="connsiteY108" fmla="*/ 357928 h 921549"/>
                <a:gd name="connsiteX109" fmla="*/ 567073 w 941119"/>
                <a:gd name="connsiteY109" fmla="*/ 373210 h 921549"/>
                <a:gd name="connsiteX110" fmla="*/ 587550 w 941119"/>
                <a:gd name="connsiteY110" fmla="*/ 390289 h 921549"/>
                <a:gd name="connsiteX111" fmla="*/ 609077 w 941119"/>
                <a:gd name="connsiteY111" fmla="*/ 404325 h 921549"/>
                <a:gd name="connsiteX112" fmla="*/ 644249 w 941119"/>
                <a:gd name="connsiteY112" fmla="*/ 421297 h 921549"/>
                <a:gd name="connsiteX113" fmla="*/ 694062 w 941119"/>
                <a:gd name="connsiteY113" fmla="*/ 437202 h 921549"/>
                <a:gd name="connsiteX114" fmla="*/ 725106 w 941119"/>
                <a:gd name="connsiteY114" fmla="*/ 444087 h 921549"/>
                <a:gd name="connsiteX115" fmla="*/ 746846 w 941119"/>
                <a:gd name="connsiteY115" fmla="*/ 447645 h 921549"/>
                <a:gd name="connsiteX116" fmla="*/ 771664 w 941119"/>
                <a:gd name="connsiteY116" fmla="*/ 451328 h 921549"/>
                <a:gd name="connsiteX117" fmla="*/ 784936 w 941119"/>
                <a:gd name="connsiteY117" fmla="*/ 452644 h 921549"/>
                <a:gd name="connsiteX118" fmla="*/ 800200 w 941119"/>
                <a:gd name="connsiteY118" fmla="*/ 454423 h 921549"/>
                <a:gd name="connsiteX119" fmla="*/ 804292 w 941119"/>
                <a:gd name="connsiteY119" fmla="*/ 454672 h 921549"/>
                <a:gd name="connsiteX120" fmla="*/ 811408 w 941119"/>
                <a:gd name="connsiteY120" fmla="*/ 455420 h 921549"/>
                <a:gd name="connsiteX121" fmla="*/ 812422 w 941119"/>
                <a:gd name="connsiteY121" fmla="*/ 455580 h 921549"/>
                <a:gd name="connsiteX122" fmla="*/ 830337 w 941119"/>
                <a:gd name="connsiteY122" fmla="*/ 456754 h 921549"/>
                <a:gd name="connsiteX123" fmla="*/ 839535 w 941119"/>
                <a:gd name="connsiteY123" fmla="*/ 457519 h 921549"/>
                <a:gd name="connsiteX124" fmla="*/ 841065 w 941119"/>
                <a:gd name="connsiteY124" fmla="*/ 457697 h 921549"/>
                <a:gd name="connsiteX125" fmla="*/ 870829 w 941119"/>
                <a:gd name="connsiteY125" fmla="*/ 458871 h 921549"/>
                <a:gd name="connsiteX126" fmla="*/ 879510 w 941119"/>
                <a:gd name="connsiteY126" fmla="*/ 459529 h 921549"/>
                <a:gd name="connsiteX127" fmla="*/ 883602 w 941119"/>
                <a:gd name="connsiteY127" fmla="*/ 459778 h 921549"/>
                <a:gd name="connsiteX128" fmla="*/ 900059 w 941119"/>
                <a:gd name="connsiteY128" fmla="*/ 459885 h 921549"/>
                <a:gd name="connsiteX129" fmla="*/ 913384 w 941119"/>
                <a:gd name="connsiteY129" fmla="*/ 460632 h 921549"/>
                <a:gd name="connsiteX130" fmla="*/ 923133 w 941119"/>
                <a:gd name="connsiteY130" fmla="*/ 460846 h 921549"/>
                <a:gd name="connsiteX131" fmla="*/ 940621 w 941119"/>
                <a:gd name="connsiteY131" fmla="*/ 461522 h 921549"/>
                <a:gd name="connsiteX132" fmla="*/ 937561 w 941119"/>
                <a:gd name="connsiteY132" fmla="*/ 461806 h 921549"/>
                <a:gd name="connsiteX133" fmla="*/ 906694 w 941119"/>
                <a:gd name="connsiteY133" fmla="*/ 461949 h 921549"/>
                <a:gd name="connsiteX134" fmla="*/ 900557 w 941119"/>
                <a:gd name="connsiteY134" fmla="*/ 462482 h 921549"/>
                <a:gd name="connsiteX135" fmla="*/ 895967 w 941119"/>
                <a:gd name="connsiteY135" fmla="*/ 462838 h 921549"/>
                <a:gd name="connsiteX136" fmla="*/ 881040 w 941119"/>
                <a:gd name="connsiteY136" fmla="*/ 462945 h 921549"/>
                <a:gd name="connsiteX137" fmla="*/ 870811 w 941119"/>
                <a:gd name="connsiteY137" fmla="*/ 463639 h 921549"/>
                <a:gd name="connsiteX138" fmla="*/ 860546 w 941119"/>
                <a:gd name="connsiteY138" fmla="*/ 463959 h 921549"/>
                <a:gd name="connsiteX139" fmla="*/ 850316 w 941119"/>
                <a:gd name="connsiteY139" fmla="*/ 464688 h 921549"/>
                <a:gd name="connsiteX140" fmla="*/ 844677 w 941119"/>
                <a:gd name="connsiteY140" fmla="*/ 464955 h 921549"/>
                <a:gd name="connsiteX141" fmla="*/ 832401 w 941119"/>
                <a:gd name="connsiteY141" fmla="*/ 465809 h 921549"/>
                <a:gd name="connsiteX142" fmla="*/ 827793 w 941119"/>
                <a:gd name="connsiteY142" fmla="*/ 466005 h 921549"/>
                <a:gd name="connsiteX143" fmla="*/ 818596 w 941119"/>
                <a:gd name="connsiteY143" fmla="*/ 466788 h 921549"/>
                <a:gd name="connsiteX144" fmla="*/ 817066 w 941119"/>
                <a:gd name="connsiteY144" fmla="*/ 466966 h 921549"/>
                <a:gd name="connsiteX145" fmla="*/ 800200 w 941119"/>
                <a:gd name="connsiteY145" fmla="*/ 468264 h 921549"/>
                <a:gd name="connsiteX146" fmla="*/ 785416 w 941119"/>
                <a:gd name="connsiteY146" fmla="*/ 469777 h 921549"/>
                <a:gd name="connsiteX147" fmla="*/ 773194 w 941119"/>
                <a:gd name="connsiteY147" fmla="*/ 471182 h 921549"/>
                <a:gd name="connsiteX148" fmla="*/ 762004 w 941119"/>
                <a:gd name="connsiteY148" fmla="*/ 472481 h 921549"/>
                <a:gd name="connsiteX149" fmla="*/ 751881 w 941119"/>
                <a:gd name="connsiteY149" fmla="*/ 474117 h 921549"/>
                <a:gd name="connsiteX150" fmla="*/ 724075 w 941119"/>
                <a:gd name="connsiteY150" fmla="*/ 478654 h 921549"/>
                <a:gd name="connsiteX151" fmla="*/ 689063 w 941119"/>
                <a:gd name="connsiteY151" fmla="*/ 486606 h 921549"/>
                <a:gd name="connsiteX152" fmla="*/ 637061 w 941119"/>
                <a:gd name="connsiteY152" fmla="*/ 504272 h 921549"/>
                <a:gd name="connsiteX153" fmla="*/ 592069 w 941119"/>
                <a:gd name="connsiteY153" fmla="*/ 528948 h 921549"/>
                <a:gd name="connsiteX154" fmla="*/ 567073 w 941119"/>
                <a:gd name="connsiteY154" fmla="*/ 549531 h 921549"/>
                <a:gd name="connsiteX155" fmla="*/ 560153 w 941119"/>
                <a:gd name="connsiteY155" fmla="*/ 556434 h 921549"/>
                <a:gd name="connsiteX156" fmla="*/ 541312 w 941119"/>
                <a:gd name="connsiteY156" fmla="*/ 578797 h 921549"/>
                <a:gd name="connsiteX157" fmla="*/ 520355 w 941119"/>
                <a:gd name="connsiteY157" fmla="*/ 613524 h 921549"/>
                <a:gd name="connsiteX158" fmla="*/ 507350 w 941119"/>
                <a:gd name="connsiteY158" fmla="*/ 644266 h 921549"/>
                <a:gd name="connsiteX159" fmla="*/ 493314 w 941119"/>
                <a:gd name="connsiteY159" fmla="*/ 692034 h 921549"/>
                <a:gd name="connsiteX160" fmla="*/ 487514 w 941119"/>
                <a:gd name="connsiteY160" fmla="*/ 720143 h 921549"/>
                <a:gd name="connsiteX161" fmla="*/ 483137 w 941119"/>
                <a:gd name="connsiteY161" fmla="*/ 747985 h 921549"/>
                <a:gd name="connsiteX162" fmla="*/ 479971 w 941119"/>
                <a:gd name="connsiteY162" fmla="*/ 771860 h 921549"/>
                <a:gd name="connsiteX163" fmla="*/ 478281 w 941119"/>
                <a:gd name="connsiteY163" fmla="*/ 786092 h 921549"/>
                <a:gd name="connsiteX164" fmla="*/ 476929 w 941119"/>
                <a:gd name="connsiteY164" fmla="*/ 802442 h 921549"/>
                <a:gd name="connsiteX165" fmla="*/ 475310 w 941119"/>
                <a:gd name="connsiteY165" fmla="*/ 822367 h 921549"/>
                <a:gd name="connsiteX166" fmla="*/ 475185 w 941119"/>
                <a:gd name="connsiteY166" fmla="*/ 823381 h 921549"/>
                <a:gd name="connsiteX167" fmla="*/ 474064 w 941119"/>
                <a:gd name="connsiteY167" fmla="*/ 844392 h 921549"/>
                <a:gd name="connsiteX168" fmla="*/ 473246 w 941119"/>
                <a:gd name="connsiteY168" fmla="*/ 859264 h 921549"/>
                <a:gd name="connsiteX169" fmla="*/ 473015 w 941119"/>
                <a:gd name="connsiteY169" fmla="*/ 869014 h 921549"/>
                <a:gd name="connsiteX170" fmla="*/ 472178 w 941119"/>
                <a:gd name="connsiteY170" fmla="*/ 884883 h 921549"/>
                <a:gd name="connsiteX171" fmla="*/ 472036 w 941119"/>
                <a:gd name="connsiteY171" fmla="*/ 888992 h 921549"/>
                <a:gd name="connsiteX172" fmla="*/ 471912 w 941119"/>
                <a:gd name="connsiteY172" fmla="*/ 916265 h 921549"/>
                <a:gd name="connsiteX173" fmla="*/ 471965 w 941119"/>
                <a:gd name="connsiteY173" fmla="*/ 921371 h 921549"/>
              </a:gdLst>
              <a:ahLst/>
              <a:cxnLst/>
              <a:rect l="l" t="t" r="r" b="b"/>
              <a:pathLst>
                <a:path w="941119" h="921549">
                  <a:moveTo>
                    <a:pt x="471965" y="921371"/>
                  </a:moveTo>
                  <a:cubicBezTo>
                    <a:pt x="470378" y="916840"/>
                    <a:pt x="469718" y="912036"/>
                    <a:pt x="470026" y="907245"/>
                  </a:cubicBezTo>
                  <a:cubicBezTo>
                    <a:pt x="470026" y="900396"/>
                    <a:pt x="470026" y="893529"/>
                    <a:pt x="470026" y="886680"/>
                  </a:cubicBezTo>
                  <a:cubicBezTo>
                    <a:pt x="470102" y="882398"/>
                    <a:pt x="469859" y="878115"/>
                    <a:pt x="469296" y="873871"/>
                  </a:cubicBezTo>
                  <a:cubicBezTo>
                    <a:pt x="468951" y="870115"/>
                    <a:pt x="468857" y="866342"/>
                    <a:pt x="469012" y="862574"/>
                  </a:cubicBezTo>
                  <a:cubicBezTo>
                    <a:pt x="469012" y="858126"/>
                    <a:pt x="469279" y="853678"/>
                    <a:pt x="468211" y="849266"/>
                  </a:cubicBezTo>
                  <a:cubicBezTo>
                    <a:pt x="468003" y="847907"/>
                    <a:pt x="467937" y="846530"/>
                    <a:pt x="468016" y="845157"/>
                  </a:cubicBezTo>
                  <a:cubicBezTo>
                    <a:pt x="467891" y="840211"/>
                    <a:pt x="468229" y="835229"/>
                    <a:pt x="467144" y="830301"/>
                  </a:cubicBezTo>
                  <a:cubicBezTo>
                    <a:pt x="466896" y="828432"/>
                    <a:pt x="466838" y="826542"/>
                    <a:pt x="466966" y="824662"/>
                  </a:cubicBezTo>
                  <a:cubicBezTo>
                    <a:pt x="467130" y="821746"/>
                    <a:pt x="466872" y="818823"/>
                    <a:pt x="466201" y="815980"/>
                  </a:cubicBezTo>
                  <a:cubicBezTo>
                    <a:pt x="466059" y="815489"/>
                    <a:pt x="466005" y="814977"/>
                    <a:pt x="466041" y="814468"/>
                  </a:cubicBezTo>
                  <a:cubicBezTo>
                    <a:pt x="466414" y="808277"/>
                    <a:pt x="465027" y="802192"/>
                    <a:pt x="464813" y="796037"/>
                  </a:cubicBezTo>
                  <a:cubicBezTo>
                    <a:pt x="464635" y="791091"/>
                    <a:pt x="463746" y="786199"/>
                    <a:pt x="463176" y="781271"/>
                  </a:cubicBezTo>
                  <a:cubicBezTo>
                    <a:pt x="463038" y="780428"/>
                    <a:pt x="462943" y="779579"/>
                    <a:pt x="462892" y="778727"/>
                  </a:cubicBezTo>
                  <a:cubicBezTo>
                    <a:pt x="462629" y="773263"/>
                    <a:pt x="462034" y="767821"/>
                    <a:pt x="461113" y="762431"/>
                  </a:cubicBezTo>
                  <a:cubicBezTo>
                    <a:pt x="460686" y="759388"/>
                    <a:pt x="460401" y="756329"/>
                    <a:pt x="459992" y="753286"/>
                  </a:cubicBezTo>
                  <a:cubicBezTo>
                    <a:pt x="458498" y="742452"/>
                    <a:pt x="456754" y="731671"/>
                    <a:pt x="454904" y="720890"/>
                  </a:cubicBezTo>
                  <a:cubicBezTo>
                    <a:pt x="452420" y="705871"/>
                    <a:pt x="449159" y="690989"/>
                    <a:pt x="445137" y="676307"/>
                  </a:cubicBezTo>
                  <a:cubicBezTo>
                    <a:pt x="440458" y="659107"/>
                    <a:pt x="434573" y="642259"/>
                    <a:pt x="427524" y="625888"/>
                  </a:cubicBezTo>
                  <a:cubicBezTo>
                    <a:pt x="420559" y="609848"/>
                    <a:pt x="411982" y="594559"/>
                    <a:pt x="401924" y="580256"/>
                  </a:cubicBezTo>
                  <a:cubicBezTo>
                    <a:pt x="396960" y="573068"/>
                    <a:pt x="391427" y="566292"/>
                    <a:pt x="385378" y="559992"/>
                  </a:cubicBezTo>
                  <a:cubicBezTo>
                    <a:pt x="384293" y="558889"/>
                    <a:pt x="383333" y="557680"/>
                    <a:pt x="382372" y="556434"/>
                  </a:cubicBezTo>
                  <a:cubicBezTo>
                    <a:pt x="380666" y="554280"/>
                    <a:pt x="378714" y="552333"/>
                    <a:pt x="376554" y="550635"/>
                  </a:cubicBezTo>
                  <a:cubicBezTo>
                    <a:pt x="375722" y="550037"/>
                    <a:pt x="374925" y="549389"/>
                    <a:pt x="374170" y="548695"/>
                  </a:cubicBezTo>
                  <a:cubicBezTo>
                    <a:pt x="369525" y="544134"/>
                    <a:pt x="364594" y="539873"/>
                    <a:pt x="359404" y="535940"/>
                  </a:cubicBezTo>
                  <a:cubicBezTo>
                    <a:pt x="352144" y="530209"/>
                    <a:pt x="344501" y="524984"/>
                    <a:pt x="336526" y="520302"/>
                  </a:cubicBezTo>
                  <a:cubicBezTo>
                    <a:pt x="319182" y="510227"/>
                    <a:pt x="300888" y="501885"/>
                    <a:pt x="281909" y="495395"/>
                  </a:cubicBezTo>
                  <a:cubicBezTo>
                    <a:pt x="267490" y="490476"/>
                    <a:pt x="252821" y="486320"/>
                    <a:pt x="237966" y="482942"/>
                  </a:cubicBezTo>
                  <a:cubicBezTo>
                    <a:pt x="226473" y="480291"/>
                    <a:pt x="214927" y="477853"/>
                    <a:pt x="203239" y="476199"/>
                  </a:cubicBezTo>
                  <a:cubicBezTo>
                    <a:pt x="192760" y="474722"/>
                    <a:pt x="182335" y="472641"/>
                    <a:pt x="171839" y="471449"/>
                  </a:cubicBezTo>
                  <a:cubicBezTo>
                    <a:pt x="167444" y="470933"/>
                    <a:pt x="162943" y="470239"/>
                    <a:pt x="158585" y="470043"/>
                  </a:cubicBezTo>
                  <a:cubicBezTo>
                    <a:pt x="154226" y="469848"/>
                    <a:pt x="149690" y="469047"/>
                    <a:pt x="145349" y="468496"/>
                  </a:cubicBezTo>
                  <a:cubicBezTo>
                    <a:pt x="144341" y="468325"/>
                    <a:pt x="143326" y="468206"/>
                    <a:pt x="142306" y="468140"/>
                  </a:cubicBezTo>
                  <a:cubicBezTo>
                    <a:pt x="139033" y="468140"/>
                    <a:pt x="135795" y="467410"/>
                    <a:pt x="132611" y="467339"/>
                  </a:cubicBezTo>
                  <a:cubicBezTo>
                    <a:pt x="126420" y="467197"/>
                    <a:pt x="120353" y="465863"/>
                    <a:pt x="114180" y="466023"/>
                  </a:cubicBezTo>
                  <a:cubicBezTo>
                    <a:pt x="111788" y="466194"/>
                    <a:pt x="109383" y="465971"/>
                    <a:pt x="107063" y="465364"/>
                  </a:cubicBezTo>
                  <a:cubicBezTo>
                    <a:pt x="106570" y="465201"/>
                    <a:pt x="106053" y="465123"/>
                    <a:pt x="105533" y="465133"/>
                  </a:cubicBezTo>
                  <a:cubicBezTo>
                    <a:pt x="97972" y="465489"/>
                    <a:pt x="90518" y="464101"/>
                    <a:pt x="82975" y="463977"/>
                  </a:cubicBezTo>
                  <a:cubicBezTo>
                    <a:pt x="77838" y="464155"/>
                    <a:pt x="72695" y="463886"/>
                    <a:pt x="67604" y="463176"/>
                  </a:cubicBezTo>
                  <a:cubicBezTo>
                    <a:pt x="64708" y="462883"/>
                    <a:pt x="61794" y="462812"/>
                    <a:pt x="58887" y="462963"/>
                  </a:cubicBezTo>
                  <a:cubicBezTo>
                    <a:pt x="52037" y="462767"/>
                    <a:pt x="45170" y="463425"/>
                    <a:pt x="38374" y="462073"/>
                  </a:cubicBezTo>
                  <a:cubicBezTo>
                    <a:pt x="37010" y="461918"/>
                    <a:pt x="35634" y="461888"/>
                    <a:pt x="34265" y="461984"/>
                  </a:cubicBezTo>
                  <a:lnTo>
                    <a:pt x="4892" y="461931"/>
                  </a:lnTo>
                  <a:cubicBezTo>
                    <a:pt x="3677" y="462016"/>
                    <a:pt x="2458" y="461815"/>
                    <a:pt x="1334" y="461344"/>
                  </a:cubicBezTo>
                  <a:cubicBezTo>
                    <a:pt x="2348" y="461255"/>
                    <a:pt x="3380" y="461095"/>
                    <a:pt x="4394" y="461077"/>
                  </a:cubicBezTo>
                  <a:lnTo>
                    <a:pt x="22416" y="460952"/>
                  </a:lnTo>
                  <a:cubicBezTo>
                    <a:pt x="25991" y="461127"/>
                    <a:pt x="29574" y="460876"/>
                    <a:pt x="33090" y="460205"/>
                  </a:cubicBezTo>
                  <a:cubicBezTo>
                    <a:pt x="34449" y="459994"/>
                    <a:pt x="35828" y="459935"/>
                    <a:pt x="37200" y="460027"/>
                  </a:cubicBezTo>
                  <a:cubicBezTo>
                    <a:pt x="43035" y="460027"/>
                    <a:pt x="48853" y="460027"/>
                    <a:pt x="54688" y="460027"/>
                  </a:cubicBezTo>
                  <a:cubicBezTo>
                    <a:pt x="58111" y="460079"/>
                    <a:pt x="61533" y="459848"/>
                    <a:pt x="64918" y="459334"/>
                  </a:cubicBezTo>
                  <a:cubicBezTo>
                    <a:pt x="67984" y="459010"/>
                    <a:pt x="71070" y="458908"/>
                    <a:pt x="74151" y="459031"/>
                  </a:cubicBezTo>
                  <a:cubicBezTo>
                    <a:pt x="78781" y="459232"/>
                    <a:pt x="83420" y="458953"/>
                    <a:pt x="87992" y="458195"/>
                  </a:cubicBezTo>
                  <a:cubicBezTo>
                    <a:pt x="89689" y="457960"/>
                    <a:pt x="91405" y="457894"/>
                    <a:pt x="93116" y="457999"/>
                  </a:cubicBezTo>
                  <a:cubicBezTo>
                    <a:pt x="97226" y="458202"/>
                    <a:pt x="101346" y="457921"/>
                    <a:pt x="105391" y="457163"/>
                  </a:cubicBezTo>
                  <a:cubicBezTo>
                    <a:pt x="106750" y="456951"/>
                    <a:pt x="108129" y="456891"/>
                    <a:pt x="109501" y="456985"/>
                  </a:cubicBezTo>
                  <a:cubicBezTo>
                    <a:pt x="113269" y="457163"/>
                    <a:pt x="117046" y="456877"/>
                    <a:pt x="120744" y="456131"/>
                  </a:cubicBezTo>
                  <a:cubicBezTo>
                    <a:pt x="121919" y="455930"/>
                    <a:pt x="123113" y="455870"/>
                    <a:pt x="124302" y="455953"/>
                  </a:cubicBezTo>
                  <a:cubicBezTo>
                    <a:pt x="127048" y="456103"/>
                    <a:pt x="129801" y="455839"/>
                    <a:pt x="132468" y="455171"/>
                  </a:cubicBezTo>
                  <a:cubicBezTo>
                    <a:pt x="132964" y="455021"/>
                    <a:pt x="133482" y="454962"/>
                    <a:pt x="133998" y="454993"/>
                  </a:cubicBezTo>
                  <a:cubicBezTo>
                    <a:pt x="139335" y="455384"/>
                    <a:pt x="144530" y="453907"/>
                    <a:pt x="149850" y="453747"/>
                  </a:cubicBezTo>
                  <a:cubicBezTo>
                    <a:pt x="154262" y="453623"/>
                    <a:pt x="158745" y="452680"/>
                    <a:pt x="163050" y="452128"/>
                  </a:cubicBezTo>
                  <a:cubicBezTo>
                    <a:pt x="166964" y="451648"/>
                    <a:pt x="170878" y="451310"/>
                    <a:pt x="174774" y="450794"/>
                  </a:cubicBezTo>
                  <a:cubicBezTo>
                    <a:pt x="181036" y="449940"/>
                    <a:pt x="187228" y="448926"/>
                    <a:pt x="193543" y="448125"/>
                  </a:cubicBezTo>
                  <a:cubicBezTo>
                    <a:pt x="200499" y="447254"/>
                    <a:pt x="207384" y="445973"/>
                    <a:pt x="214251" y="444656"/>
                  </a:cubicBezTo>
                  <a:cubicBezTo>
                    <a:pt x="218290" y="443874"/>
                    <a:pt x="222364" y="443322"/>
                    <a:pt x="226367" y="442450"/>
                  </a:cubicBezTo>
                  <a:cubicBezTo>
                    <a:pt x="244963" y="438563"/>
                    <a:pt x="263323" y="433621"/>
                    <a:pt x="281357" y="427649"/>
                  </a:cubicBezTo>
                  <a:cubicBezTo>
                    <a:pt x="296960" y="422374"/>
                    <a:pt x="312103" y="415829"/>
                    <a:pt x="326634" y="408079"/>
                  </a:cubicBezTo>
                  <a:cubicBezTo>
                    <a:pt x="339643" y="401148"/>
                    <a:pt x="351963" y="392993"/>
                    <a:pt x="363425" y="383724"/>
                  </a:cubicBezTo>
                  <a:cubicBezTo>
                    <a:pt x="372173" y="376544"/>
                    <a:pt x="380335" y="368680"/>
                    <a:pt x="387834" y="360205"/>
                  </a:cubicBezTo>
                  <a:cubicBezTo>
                    <a:pt x="396875" y="350126"/>
                    <a:pt x="404875" y="339159"/>
                    <a:pt x="411708" y="327470"/>
                  </a:cubicBezTo>
                  <a:cubicBezTo>
                    <a:pt x="415925" y="320212"/>
                    <a:pt x="420195" y="312971"/>
                    <a:pt x="423681" y="305321"/>
                  </a:cubicBezTo>
                  <a:cubicBezTo>
                    <a:pt x="430088" y="291460"/>
                    <a:pt x="435585" y="277198"/>
                    <a:pt x="440138" y="262624"/>
                  </a:cubicBezTo>
                  <a:cubicBezTo>
                    <a:pt x="444158" y="249530"/>
                    <a:pt x="447699" y="236329"/>
                    <a:pt x="450527" y="222915"/>
                  </a:cubicBezTo>
                  <a:cubicBezTo>
                    <a:pt x="452129" y="215390"/>
                    <a:pt x="453801" y="207882"/>
                    <a:pt x="455082" y="200286"/>
                  </a:cubicBezTo>
                  <a:cubicBezTo>
                    <a:pt x="456363" y="192689"/>
                    <a:pt x="457448" y="185110"/>
                    <a:pt x="458640" y="177514"/>
                  </a:cubicBezTo>
                  <a:cubicBezTo>
                    <a:pt x="459191" y="173956"/>
                    <a:pt x="459743" y="170398"/>
                    <a:pt x="460419" y="166840"/>
                  </a:cubicBezTo>
                  <a:cubicBezTo>
                    <a:pt x="460917" y="163975"/>
                    <a:pt x="460881" y="161058"/>
                    <a:pt x="461415" y="158176"/>
                  </a:cubicBezTo>
                  <a:cubicBezTo>
                    <a:pt x="462234" y="153817"/>
                    <a:pt x="462340" y="149280"/>
                    <a:pt x="462803" y="144922"/>
                  </a:cubicBezTo>
                  <a:cubicBezTo>
                    <a:pt x="463319" y="139994"/>
                    <a:pt x="463870" y="135083"/>
                    <a:pt x="464422" y="130155"/>
                  </a:cubicBezTo>
                  <a:cubicBezTo>
                    <a:pt x="464562" y="129662"/>
                    <a:pt x="464651" y="129155"/>
                    <a:pt x="464689" y="128643"/>
                  </a:cubicBezTo>
                  <a:cubicBezTo>
                    <a:pt x="464368" y="122630"/>
                    <a:pt x="466005" y="116741"/>
                    <a:pt x="465881" y="110728"/>
                  </a:cubicBezTo>
                  <a:cubicBezTo>
                    <a:pt x="465758" y="108500"/>
                    <a:pt x="465987" y="106267"/>
                    <a:pt x="466557" y="104110"/>
                  </a:cubicBezTo>
                  <a:cubicBezTo>
                    <a:pt x="466720" y="103617"/>
                    <a:pt x="466799" y="103100"/>
                    <a:pt x="466788" y="102580"/>
                  </a:cubicBezTo>
                  <a:cubicBezTo>
                    <a:pt x="466397" y="95197"/>
                    <a:pt x="467998" y="87921"/>
                    <a:pt x="467944" y="80538"/>
                  </a:cubicBezTo>
                  <a:cubicBezTo>
                    <a:pt x="467823" y="76775"/>
                    <a:pt x="468069" y="73010"/>
                    <a:pt x="468674" y="69294"/>
                  </a:cubicBezTo>
                  <a:cubicBezTo>
                    <a:pt x="468983" y="66566"/>
                    <a:pt x="469078" y="63818"/>
                    <a:pt x="468958" y="61075"/>
                  </a:cubicBezTo>
                  <a:cubicBezTo>
                    <a:pt x="469101" y="55738"/>
                    <a:pt x="468585" y="50401"/>
                    <a:pt x="469795" y="45188"/>
                  </a:cubicBezTo>
                  <a:cubicBezTo>
                    <a:pt x="469988" y="43833"/>
                    <a:pt x="470029" y="42460"/>
                    <a:pt x="469919" y="41096"/>
                  </a:cubicBezTo>
                  <a:cubicBezTo>
                    <a:pt x="469919" y="30795"/>
                    <a:pt x="470079" y="20512"/>
                    <a:pt x="470026" y="10230"/>
                  </a:cubicBezTo>
                  <a:cubicBezTo>
                    <a:pt x="470088" y="7168"/>
                    <a:pt x="470741" y="4148"/>
                    <a:pt x="471947" y="1334"/>
                  </a:cubicBezTo>
                  <a:lnTo>
                    <a:pt x="471947" y="5462"/>
                  </a:lnTo>
                  <a:cubicBezTo>
                    <a:pt x="471947" y="13183"/>
                    <a:pt x="471947" y="20886"/>
                    <a:pt x="472054" y="28589"/>
                  </a:cubicBezTo>
                  <a:cubicBezTo>
                    <a:pt x="471995" y="32700"/>
                    <a:pt x="472239" y="36808"/>
                    <a:pt x="472783" y="40883"/>
                  </a:cubicBezTo>
                  <a:cubicBezTo>
                    <a:pt x="473128" y="44465"/>
                    <a:pt x="473223" y="48068"/>
                    <a:pt x="473068" y="51664"/>
                  </a:cubicBezTo>
                  <a:cubicBezTo>
                    <a:pt x="473193" y="57143"/>
                    <a:pt x="472819" y="62605"/>
                    <a:pt x="473904" y="68067"/>
                  </a:cubicBezTo>
                  <a:cubicBezTo>
                    <a:pt x="474171" y="70429"/>
                    <a:pt x="474237" y="72809"/>
                    <a:pt x="474100" y="75183"/>
                  </a:cubicBezTo>
                  <a:cubicBezTo>
                    <a:pt x="473904" y="79121"/>
                    <a:pt x="474173" y="83068"/>
                    <a:pt x="474900" y="86942"/>
                  </a:cubicBezTo>
                  <a:cubicBezTo>
                    <a:pt x="475098" y="88117"/>
                    <a:pt x="475164" y="89311"/>
                    <a:pt x="475096" y="90500"/>
                  </a:cubicBezTo>
                  <a:cubicBezTo>
                    <a:pt x="474922" y="94955"/>
                    <a:pt x="475219" y="99416"/>
                    <a:pt x="475986" y="103808"/>
                  </a:cubicBezTo>
                  <a:cubicBezTo>
                    <a:pt x="476210" y="105333"/>
                    <a:pt x="476263" y="106878"/>
                    <a:pt x="476146" y="108415"/>
                  </a:cubicBezTo>
                  <a:cubicBezTo>
                    <a:pt x="476012" y="110988"/>
                    <a:pt x="476263" y="113567"/>
                    <a:pt x="476893" y="116065"/>
                  </a:cubicBezTo>
                  <a:cubicBezTo>
                    <a:pt x="477041" y="116561"/>
                    <a:pt x="477101" y="117079"/>
                    <a:pt x="477071" y="117595"/>
                  </a:cubicBezTo>
                  <a:cubicBezTo>
                    <a:pt x="476715" y="123271"/>
                    <a:pt x="478085" y="128821"/>
                    <a:pt x="478316" y="134479"/>
                  </a:cubicBezTo>
                  <a:cubicBezTo>
                    <a:pt x="478530" y="139407"/>
                    <a:pt x="479455" y="144299"/>
                    <a:pt x="480095" y="149227"/>
                  </a:cubicBezTo>
                  <a:cubicBezTo>
                    <a:pt x="480487" y="152607"/>
                    <a:pt x="480771" y="156023"/>
                    <a:pt x="481163" y="159421"/>
                  </a:cubicBezTo>
                  <a:cubicBezTo>
                    <a:pt x="483600" y="180129"/>
                    <a:pt x="487123" y="200659"/>
                    <a:pt x="491339" y="221083"/>
                  </a:cubicBezTo>
                  <a:cubicBezTo>
                    <a:pt x="495486" y="241209"/>
                    <a:pt x="501124" y="260999"/>
                    <a:pt x="508204" y="280290"/>
                  </a:cubicBezTo>
                  <a:cubicBezTo>
                    <a:pt x="515675" y="301299"/>
                    <a:pt x="525842" y="321247"/>
                    <a:pt x="538448" y="339639"/>
                  </a:cubicBezTo>
                  <a:cubicBezTo>
                    <a:pt x="542878" y="345955"/>
                    <a:pt x="547521" y="352092"/>
                    <a:pt x="552556" y="357928"/>
                  </a:cubicBezTo>
                  <a:cubicBezTo>
                    <a:pt x="557146" y="363265"/>
                    <a:pt x="562092" y="368246"/>
                    <a:pt x="567073" y="373210"/>
                  </a:cubicBezTo>
                  <a:cubicBezTo>
                    <a:pt x="573448" y="379424"/>
                    <a:pt x="580293" y="385133"/>
                    <a:pt x="587550" y="390289"/>
                  </a:cubicBezTo>
                  <a:cubicBezTo>
                    <a:pt x="594471" y="395341"/>
                    <a:pt x="601694" y="399949"/>
                    <a:pt x="609077" y="404325"/>
                  </a:cubicBezTo>
                  <a:cubicBezTo>
                    <a:pt x="620349" y="410876"/>
                    <a:pt x="632106" y="416549"/>
                    <a:pt x="644249" y="421297"/>
                  </a:cubicBezTo>
                  <a:cubicBezTo>
                    <a:pt x="660441" y="427810"/>
                    <a:pt x="677090" y="433128"/>
                    <a:pt x="694062" y="437202"/>
                  </a:cubicBezTo>
                  <a:cubicBezTo>
                    <a:pt x="704363" y="439657"/>
                    <a:pt x="714681" y="442148"/>
                    <a:pt x="725106" y="444087"/>
                  </a:cubicBezTo>
                  <a:cubicBezTo>
                    <a:pt x="732312" y="445439"/>
                    <a:pt x="739517" y="446898"/>
                    <a:pt x="746846" y="447645"/>
                  </a:cubicBezTo>
                  <a:cubicBezTo>
                    <a:pt x="755155" y="448570"/>
                    <a:pt x="763392" y="450171"/>
                    <a:pt x="771664" y="451328"/>
                  </a:cubicBezTo>
                  <a:cubicBezTo>
                    <a:pt x="776076" y="451933"/>
                    <a:pt x="780560" y="452164"/>
                    <a:pt x="784936" y="452644"/>
                  </a:cubicBezTo>
                  <a:cubicBezTo>
                    <a:pt x="790024" y="453178"/>
                    <a:pt x="795112" y="453836"/>
                    <a:pt x="800200" y="454423"/>
                  </a:cubicBezTo>
                  <a:cubicBezTo>
                    <a:pt x="801552" y="454566"/>
                    <a:pt x="802922" y="454655"/>
                    <a:pt x="804292" y="454672"/>
                  </a:cubicBezTo>
                  <a:cubicBezTo>
                    <a:pt x="806689" y="454575"/>
                    <a:pt x="809085" y="454827"/>
                    <a:pt x="811408" y="455420"/>
                  </a:cubicBezTo>
                  <a:cubicBezTo>
                    <a:pt x="811734" y="455535"/>
                    <a:pt x="812077" y="455589"/>
                    <a:pt x="812422" y="455580"/>
                  </a:cubicBezTo>
                  <a:cubicBezTo>
                    <a:pt x="818453" y="455242"/>
                    <a:pt x="824342" y="456683"/>
                    <a:pt x="830337" y="456754"/>
                  </a:cubicBezTo>
                  <a:cubicBezTo>
                    <a:pt x="833424" y="456581"/>
                    <a:pt x="836520" y="456838"/>
                    <a:pt x="839535" y="457519"/>
                  </a:cubicBezTo>
                  <a:cubicBezTo>
                    <a:pt x="840031" y="457667"/>
                    <a:pt x="840549" y="457727"/>
                    <a:pt x="841065" y="457697"/>
                  </a:cubicBezTo>
                  <a:cubicBezTo>
                    <a:pt x="851010" y="457305"/>
                    <a:pt x="860866" y="459280"/>
                    <a:pt x="870829" y="458871"/>
                  </a:cubicBezTo>
                  <a:cubicBezTo>
                    <a:pt x="873739" y="458656"/>
                    <a:pt x="876666" y="458876"/>
                    <a:pt x="879510" y="459529"/>
                  </a:cubicBezTo>
                  <a:cubicBezTo>
                    <a:pt x="880859" y="459773"/>
                    <a:pt x="882232" y="459857"/>
                    <a:pt x="883602" y="459778"/>
                  </a:cubicBezTo>
                  <a:cubicBezTo>
                    <a:pt x="889082" y="459778"/>
                    <a:pt x="894579" y="459778"/>
                    <a:pt x="900059" y="459885"/>
                  </a:cubicBezTo>
                  <a:cubicBezTo>
                    <a:pt x="904513" y="459778"/>
                    <a:pt x="908970" y="460029"/>
                    <a:pt x="913384" y="460632"/>
                  </a:cubicBezTo>
                  <a:cubicBezTo>
                    <a:pt x="916621" y="460979"/>
                    <a:pt x="919883" y="461052"/>
                    <a:pt x="923133" y="460846"/>
                  </a:cubicBezTo>
                  <a:cubicBezTo>
                    <a:pt x="928970" y="460760"/>
                    <a:pt x="934807" y="460986"/>
                    <a:pt x="940621" y="461522"/>
                  </a:cubicBezTo>
                  <a:cubicBezTo>
                    <a:pt x="939589" y="461629"/>
                    <a:pt x="938575" y="461789"/>
                    <a:pt x="937561" y="461806"/>
                  </a:cubicBezTo>
                  <a:lnTo>
                    <a:pt x="906694" y="461949"/>
                  </a:lnTo>
                  <a:cubicBezTo>
                    <a:pt x="904636" y="461913"/>
                    <a:pt x="902578" y="462093"/>
                    <a:pt x="900557" y="462482"/>
                  </a:cubicBezTo>
                  <a:cubicBezTo>
                    <a:pt x="899043" y="462762"/>
                    <a:pt x="897506" y="462881"/>
                    <a:pt x="895967" y="462838"/>
                  </a:cubicBezTo>
                  <a:cubicBezTo>
                    <a:pt x="890985" y="462838"/>
                    <a:pt x="886022" y="462838"/>
                    <a:pt x="881040" y="462945"/>
                  </a:cubicBezTo>
                  <a:cubicBezTo>
                    <a:pt x="877618" y="462927"/>
                    <a:pt x="874200" y="463160"/>
                    <a:pt x="870811" y="463639"/>
                  </a:cubicBezTo>
                  <a:cubicBezTo>
                    <a:pt x="867400" y="463968"/>
                    <a:pt x="863970" y="464076"/>
                    <a:pt x="860546" y="463959"/>
                  </a:cubicBezTo>
                  <a:cubicBezTo>
                    <a:pt x="857119" y="463838"/>
                    <a:pt x="853691" y="464082"/>
                    <a:pt x="850316" y="464688"/>
                  </a:cubicBezTo>
                  <a:cubicBezTo>
                    <a:pt x="848450" y="464966"/>
                    <a:pt x="846561" y="465055"/>
                    <a:pt x="844677" y="464955"/>
                  </a:cubicBezTo>
                  <a:cubicBezTo>
                    <a:pt x="840565" y="464795"/>
                    <a:pt x="836450" y="465082"/>
                    <a:pt x="832401" y="465809"/>
                  </a:cubicBezTo>
                  <a:cubicBezTo>
                    <a:pt x="830876" y="466035"/>
                    <a:pt x="829332" y="466101"/>
                    <a:pt x="827793" y="466005"/>
                  </a:cubicBezTo>
                  <a:cubicBezTo>
                    <a:pt x="824707" y="465829"/>
                    <a:pt x="821609" y="466092"/>
                    <a:pt x="818596" y="466788"/>
                  </a:cubicBezTo>
                  <a:cubicBezTo>
                    <a:pt x="818101" y="466944"/>
                    <a:pt x="817582" y="467005"/>
                    <a:pt x="817066" y="466966"/>
                  </a:cubicBezTo>
                  <a:cubicBezTo>
                    <a:pt x="811391" y="466539"/>
                    <a:pt x="805787" y="467695"/>
                    <a:pt x="800200" y="468264"/>
                  </a:cubicBezTo>
                  <a:cubicBezTo>
                    <a:pt x="795290" y="468762"/>
                    <a:pt x="790327" y="469065"/>
                    <a:pt x="785416" y="469777"/>
                  </a:cubicBezTo>
                  <a:cubicBezTo>
                    <a:pt x="781378" y="470364"/>
                    <a:pt x="777286" y="470862"/>
                    <a:pt x="773194" y="471182"/>
                  </a:cubicBezTo>
                  <a:cubicBezTo>
                    <a:pt x="769458" y="471484"/>
                    <a:pt x="765722" y="471965"/>
                    <a:pt x="762004" y="472481"/>
                  </a:cubicBezTo>
                  <a:cubicBezTo>
                    <a:pt x="758624" y="472943"/>
                    <a:pt x="755279" y="473762"/>
                    <a:pt x="751881" y="474117"/>
                  </a:cubicBezTo>
                  <a:cubicBezTo>
                    <a:pt x="742541" y="475149"/>
                    <a:pt x="733308" y="476928"/>
                    <a:pt x="724075" y="478654"/>
                  </a:cubicBezTo>
                  <a:cubicBezTo>
                    <a:pt x="712315" y="480860"/>
                    <a:pt x="700609" y="483493"/>
                    <a:pt x="689063" y="486606"/>
                  </a:cubicBezTo>
                  <a:cubicBezTo>
                    <a:pt x="671320" y="491214"/>
                    <a:pt x="653939" y="497119"/>
                    <a:pt x="637061" y="504272"/>
                  </a:cubicBezTo>
                  <a:cubicBezTo>
                    <a:pt x="621276" y="510972"/>
                    <a:pt x="606203" y="519240"/>
                    <a:pt x="592069" y="528948"/>
                  </a:cubicBezTo>
                  <a:cubicBezTo>
                    <a:pt x="583147" y="535061"/>
                    <a:pt x="574784" y="541947"/>
                    <a:pt x="567073" y="549531"/>
                  </a:cubicBezTo>
                  <a:cubicBezTo>
                    <a:pt x="564778" y="551844"/>
                    <a:pt x="562483" y="554157"/>
                    <a:pt x="560153" y="556434"/>
                  </a:cubicBezTo>
                  <a:cubicBezTo>
                    <a:pt x="553214" y="563307"/>
                    <a:pt x="546908" y="570791"/>
                    <a:pt x="541312" y="578797"/>
                  </a:cubicBezTo>
                  <a:cubicBezTo>
                    <a:pt x="533346" y="589752"/>
                    <a:pt x="526335" y="601369"/>
                    <a:pt x="520355" y="613524"/>
                  </a:cubicBezTo>
                  <a:cubicBezTo>
                    <a:pt x="515516" y="623558"/>
                    <a:pt x="511181" y="633805"/>
                    <a:pt x="507350" y="644266"/>
                  </a:cubicBezTo>
                  <a:cubicBezTo>
                    <a:pt x="501720" y="659893"/>
                    <a:pt x="497032" y="675844"/>
                    <a:pt x="493314" y="692034"/>
                  </a:cubicBezTo>
                  <a:cubicBezTo>
                    <a:pt x="491143" y="701356"/>
                    <a:pt x="489275" y="710749"/>
                    <a:pt x="487514" y="720143"/>
                  </a:cubicBezTo>
                  <a:cubicBezTo>
                    <a:pt x="485753" y="729536"/>
                    <a:pt x="484383" y="738663"/>
                    <a:pt x="483137" y="747985"/>
                  </a:cubicBezTo>
                  <a:cubicBezTo>
                    <a:pt x="482088" y="755937"/>
                    <a:pt x="481163" y="763996"/>
                    <a:pt x="479971" y="771860"/>
                  </a:cubicBezTo>
                  <a:cubicBezTo>
                    <a:pt x="479259" y="776592"/>
                    <a:pt x="479811" y="781467"/>
                    <a:pt x="478281" y="786092"/>
                  </a:cubicBezTo>
                  <a:cubicBezTo>
                    <a:pt x="478241" y="791568"/>
                    <a:pt x="477788" y="797033"/>
                    <a:pt x="476929" y="802442"/>
                  </a:cubicBezTo>
                  <a:cubicBezTo>
                    <a:pt x="476253" y="809077"/>
                    <a:pt x="476733" y="815802"/>
                    <a:pt x="475310" y="822367"/>
                  </a:cubicBezTo>
                  <a:cubicBezTo>
                    <a:pt x="475233" y="822700"/>
                    <a:pt x="475192" y="823039"/>
                    <a:pt x="475185" y="823381"/>
                  </a:cubicBezTo>
                  <a:cubicBezTo>
                    <a:pt x="475452" y="830497"/>
                    <a:pt x="474349" y="837400"/>
                    <a:pt x="474064" y="844392"/>
                  </a:cubicBezTo>
                  <a:cubicBezTo>
                    <a:pt x="474128" y="849362"/>
                    <a:pt x="473856" y="854331"/>
                    <a:pt x="473246" y="859264"/>
                  </a:cubicBezTo>
                  <a:cubicBezTo>
                    <a:pt x="472927" y="862504"/>
                    <a:pt x="472851" y="865763"/>
                    <a:pt x="473015" y="869014"/>
                  </a:cubicBezTo>
                  <a:cubicBezTo>
                    <a:pt x="472872" y="874351"/>
                    <a:pt x="473370" y="879688"/>
                    <a:pt x="472178" y="884883"/>
                  </a:cubicBezTo>
                  <a:cubicBezTo>
                    <a:pt x="471988" y="886244"/>
                    <a:pt x="471940" y="887621"/>
                    <a:pt x="472036" y="888992"/>
                  </a:cubicBezTo>
                  <a:cubicBezTo>
                    <a:pt x="472036" y="898089"/>
                    <a:pt x="471995" y="907180"/>
                    <a:pt x="471912" y="916265"/>
                  </a:cubicBezTo>
                  <a:cubicBezTo>
                    <a:pt x="471947" y="917955"/>
                    <a:pt x="471965" y="919663"/>
                    <a:pt x="471965" y="92137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标题 1"/>
          <p:cNvSpPr txBox="1"/>
          <p:nvPr/>
        </p:nvSpPr>
        <p:spPr>
          <a:xfrm>
            <a:off x="2216360" y="1893339"/>
            <a:ext cx="2213347" cy="11613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gradFill>
                  <a:gsLst>
                    <a:gs pos="0">
                      <a:srgbClr val="8DD885">
                        <a:alpha val="100000"/>
                      </a:srgbClr>
                    </a:gs>
                    <a:gs pos="100000">
                      <a:srgbClr val="47B83A">
                        <a:alpha val="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Part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657914" y="1787106"/>
            <a:ext cx="1334826" cy="1575014"/>
          </a:xfrm>
          <a:custGeom>
            <a:avLst/>
            <a:gdLst>
              <a:gd name="connsiteX0" fmla="*/ 321679 w 1930035"/>
              <a:gd name="connsiteY0" fmla="*/ 0 h 2277324"/>
              <a:gd name="connsiteX1" fmla="*/ 1608356 w 1930035"/>
              <a:gd name="connsiteY1" fmla="*/ 0 h 2277324"/>
              <a:gd name="connsiteX2" fmla="*/ 1930035 w 1930035"/>
              <a:gd name="connsiteY2" fmla="*/ 321679 h 2277324"/>
              <a:gd name="connsiteX3" fmla="*/ 1930035 w 1930035"/>
              <a:gd name="connsiteY3" fmla="*/ 1608356 h 2277324"/>
              <a:gd name="connsiteX4" fmla="*/ 1608356 w 1930035"/>
              <a:gd name="connsiteY4" fmla="*/ 1930035 h 2277324"/>
              <a:gd name="connsiteX5" fmla="*/ 1499739 w 1930035"/>
              <a:gd name="connsiteY5" fmla="*/ 1930035 h 2277324"/>
              <a:gd name="connsiteX6" fmla="*/ 1298311 w 1930035"/>
              <a:gd name="connsiteY6" fmla="*/ 2277324 h 2277324"/>
              <a:gd name="connsiteX7" fmla="*/ 1096884 w 1930035"/>
              <a:gd name="connsiteY7" fmla="*/ 1930035 h 2277324"/>
              <a:gd name="connsiteX8" fmla="*/ 321679 w 1930035"/>
              <a:gd name="connsiteY8" fmla="*/ 1930035 h 2277324"/>
              <a:gd name="connsiteX9" fmla="*/ 0 w 1930035"/>
              <a:gd name="connsiteY9" fmla="*/ 1608356 h 2277324"/>
              <a:gd name="connsiteX10" fmla="*/ 0 w 1930035"/>
              <a:gd name="connsiteY10" fmla="*/ 321679 h 2277324"/>
              <a:gd name="connsiteX11" fmla="*/ 321679 w 1930035"/>
              <a:gd name="connsiteY11" fmla="*/ 0 h 2277324"/>
            </a:gdLst>
            <a:ahLst/>
            <a:cxnLst/>
            <a:rect l="l" t="t" r="r" b="b"/>
            <a:pathLst>
              <a:path w="1930035" h="2277324">
                <a:moveTo>
                  <a:pt x="321679" y="0"/>
                </a:moveTo>
                <a:lnTo>
                  <a:pt x="1608356" y="0"/>
                </a:lnTo>
                <a:cubicBezTo>
                  <a:pt x="1786014" y="0"/>
                  <a:pt x="1930035" y="144021"/>
                  <a:pt x="1930035" y="321679"/>
                </a:cubicBezTo>
                <a:lnTo>
                  <a:pt x="1930035" y="1608356"/>
                </a:lnTo>
                <a:cubicBezTo>
                  <a:pt x="1930035" y="1786014"/>
                  <a:pt x="1786014" y="1930035"/>
                  <a:pt x="1608356" y="1930035"/>
                </a:cubicBezTo>
                <a:lnTo>
                  <a:pt x="1499739" y="1930035"/>
                </a:lnTo>
                <a:lnTo>
                  <a:pt x="1298311" y="2277324"/>
                </a:lnTo>
                <a:lnTo>
                  <a:pt x="1096884" y="1930035"/>
                </a:lnTo>
                <a:lnTo>
                  <a:pt x="321679" y="1930035"/>
                </a:lnTo>
                <a:cubicBezTo>
                  <a:pt x="144021" y="1930035"/>
                  <a:pt x="0" y="1786014"/>
                  <a:pt x="0" y="1608356"/>
                </a:cubicBezTo>
                <a:lnTo>
                  <a:pt x="0" y="321679"/>
                </a:lnTo>
                <a:cubicBezTo>
                  <a:pt x="0" y="144021"/>
                  <a:pt x="144021" y="0"/>
                  <a:pt x="321679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376885" y="911295"/>
            <a:ext cx="1896883" cy="19940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05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650600" y="535941"/>
            <a:ext cx="2174676" cy="3943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749002" y="589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1106174" y="653828"/>
            <a:ext cx="1277109" cy="15858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2473732" y="589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2136997" y="1543050"/>
            <a:ext cx="7918006" cy="708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Home Page Design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660400" y="2665925"/>
            <a:ext cx="3400824" cy="1518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798318" y="2749385"/>
            <a:ext cx="3124989" cy="3384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254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846612" y="2749384"/>
            <a:ext cx="3028400" cy="323212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508000" sx="101000" sy="1010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1115914" y="3046804"/>
            <a:ext cx="2489796" cy="2559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Home Page Mockup: Includes a navigation bar and a product list.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 rot="16200000">
            <a:off x="3375371" y="5607378"/>
            <a:ext cx="577522" cy="577522"/>
          </a:xfrm>
          <a:custGeom>
            <a:avLst/>
            <a:gdLst>
              <a:gd name="connsiteX0" fmla="*/ 854870 w 854870"/>
              <a:gd name="connsiteY0" fmla="*/ 854870 h 854870"/>
              <a:gd name="connsiteX1" fmla="*/ 0 w 854870"/>
              <a:gd name="connsiteY1" fmla="*/ 854870 h 854870"/>
              <a:gd name="connsiteX2" fmla="*/ 0 w 854870"/>
              <a:gd name="connsiteY2" fmla="*/ 0 h 854870"/>
              <a:gd name="connsiteX3" fmla="*/ 427192 w 854870"/>
              <a:gd name="connsiteY3" fmla="*/ 413008 h 854870"/>
              <a:gd name="connsiteX4" fmla="*/ 427435 w 854870"/>
              <a:gd name="connsiteY4" fmla="*/ 412756 h 854870"/>
              <a:gd name="connsiteX5" fmla="*/ 434651 w 854870"/>
              <a:gd name="connsiteY5" fmla="*/ 420219 h 854870"/>
              <a:gd name="connsiteX6" fmla="*/ 442114 w 854870"/>
              <a:gd name="connsiteY6" fmla="*/ 427435 h 854870"/>
              <a:gd name="connsiteX7" fmla="*/ 441862 w 854870"/>
              <a:gd name="connsiteY7" fmla="*/ 427679 h 854870"/>
            </a:gdLst>
            <a:ahLst/>
            <a:cxnLst/>
            <a:rect l="l" t="t" r="r" b="b"/>
            <a:pathLst>
              <a:path w="854870" h="854870">
                <a:moveTo>
                  <a:pt x="854870" y="854870"/>
                </a:moveTo>
                <a:lnTo>
                  <a:pt x="0" y="854870"/>
                </a:lnTo>
                <a:lnTo>
                  <a:pt x="0" y="0"/>
                </a:lnTo>
                <a:lnTo>
                  <a:pt x="427192" y="413008"/>
                </a:lnTo>
                <a:lnTo>
                  <a:pt x="427435" y="412756"/>
                </a:lnTo>
                <a:lnTo>
                  <a:pt x="434651" y="420219"/>
                </a:lnTo>
                <a:lnTo>
                  <a:pt x="442114" y="427435"/>
                </a:lnTo>
                <a:lnTo>
                  <a:pt x="441862" y="4276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3673968" y="5808468"/>
            <a:ext cx="526155" cy="3261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5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01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396431" y="2665925"/>
            <a:ext cx="3400824" cy="15188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4534349" y="2749385"/>
            <a:ext cx="3124989" cy="338400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  <a:effectLst>
            <a:outerShdw blurRad="254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4582643" y="2749384"/>
            <a:ext cx="3028400" cy="323212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508000" sx="101000" sy="1010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4851945" y="3046804"/>
            <a:ext cx="2489796" cy="2559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The navigation bar provides easy access to all key sections.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标题 1"/>
          <p:cNvSpPr txBox="1"/>
          <p:nvPr/>
        </p:nvSpPr>
        <p:spPr>
          <a:xfrm rot="16200000">
            <a:off x="7111402" y="5607378"/>
            <a:ext cx="577522" cy="577522"/>
          </a:xfrm>
          <a:custGeom>
            <a:avLst/>
            <a:gdLst>
              <a:gd name="connsiteX0" fmla="*/ 854870 w 854870"/>
              <a:gd name="connsiteY0" fmla="*/ 854870 h 854870"/>
              <a:gd name="connsiteX1" fmla="*/ 0 w 854870"/>
              <a:gd name="connsiteY1" fmla="*/ 854870 h 854870"/>
              <a:gd name="connsiteX2" fmla="*/ 0 w 854870"/>
              <a:gd name="connsiteY2" fmla="*/ 0 h 854870"/>
              <a:gd name="connsiteX3" fmla="*/ 427192 w 854870"/>
              <a:gd name="connsiteY3" fmla="*/ 413008 h 854870"/>
              <a:gd name="connsiteX4" fmla="*/ 427435 w 854870"/>
              <a:gd name="connsiteY4" fmla="*/ 412756 h 854870"/>
              <a:gd name="connsiteX5" fmla="*/ 434651 w 854870"/>
              <a:gd name="connsiteY5" fmla="*/ 420219 h 854870"/>
              <a:gd name="connsiteX6" fmla="*/ 442114 w 854870"/>
              <a:gd name="connsiteY6" fmla="*/ 427435 h 854870"/>
              <a:gd name="connsiteX7" fmla="*/ 441862 w 854870"/>
              <a:gd name="connsiteY7" fmla="*/ 427679 h 854870"/>
            </a:gdLst>
            <a:ahLst/>
            <a:cxnLst/>
            <a:rect l="l" t="t" r="r" b="b"/>
            <a:pathLst>
              <a:path w="854870" h="854870">
                <a:moveTo>
                  <a:pt x="854870" y="854870"/>
                </a:moveTo>
                <a:lnTo>
                  <a:pt x="0" y="854870"/>
                </a:lnTo>
                <a:lnTo>
                  <a:pt x="0" y="0"/>
                </a:lnTo>
                <a:lnTo>
                  <a:pt x="427192" y="413008"/>
                </a:lnTo>
                <a:lnTo>
                  <a:pt x="427435" y="412756"/>
                </a:lnTo>
                <a:lnTo>
                  <a:pt x="434651" y="420219"/>
                </a:lnTo>
                <a:lnTo>
                  <a:pt x="442114" y="427435"/>
                </a:lnTo>
                <a:lnTo>
                  <a:pt x="441862" y="427679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7409999" y="5808468"/>
            <a:ext cx="526155" cy="3261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5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02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132463" y="2665925"/>
            <a:ext cx="3400824" cy="1518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8270381" y="2749385"/>
            <a:ext cx="3124989" cy="3384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254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8318675" y="2749384"/>
            <a:ext cx="3028400" cy="323212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508000" sx="101000" sy="1010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8587977" y="3046804"/>
            <a:ext cx="2489796" cy="2559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The product list highlights featured and trending items with AI.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/>
          <p:cNvSpPr txBox="1"/>
          <p:nvPr/>
        </p:nvSpPr>
        <p:spPr>
          <a:xfrm rot="16200000">
            <a:off x="10847434" y="5607378"/>
            <a:ext cx="577522" cy="577522"/>
          </a:xfrm>
          <a:custGeom>
            <a:avLst/>
            <a:gdLst>
              <a:gd name="connsiteX0" fmla="*/ 854870 w 854870"/>
              <a:gd name="connsiteY0" fmla="*/ 854870 h 854870"/>
              <a:gd name="connsiteX1" fmla="*/ 0 w 854870"/>
              <a:gd name="connsiteY1" fmla="*/ 854870 h 854870"/>
              <a:gd name="connsiteX2" fmla="*/ 0 w 854870"/>
              <a:gd name="connsiteY2" fmla="*/ 0 h 854870"/>
              <a:gd name="connsiteX3" fmla="*/ 427192 w 854870"/>
              <a:gd name="connsiteY3" fmla="*/ 413008 h 854870"/>
              <a:gd name="connsiteX4" fmla="*/ 427435 w 854870"/>
              <a:gd name="connsiteY4" fmla="*/ 412756 h 854870"/>
              <a:gd name="connsiteX5" fmla="*/ 434651 w 854870"/>
              <a:gd name="connsiteY5" fmla="*/ 420219 h 854870"/>
              <a:gd name="connsiteX6" fmla="*/ 442114 w 854870"/>
              <a:gd name="connsiteY6" fmla="*/ 427435 h 854870"/>
              <a:gd name="connsiteX7" fmla="*/ 441862 w 854870"/>
              <a:gd name="connsiteY7" fmla="*/ 427679 h 854870"/>
            </a:gdLst>
            <a:ahLst/>
            <a:cxnLst/>
            <a:rect l="l" t="t" r="r" b="b"/>
            <a:pathLst>
              <a:path w="854870" h="854870">
                <a:moveTo>
                  <a:pt x="854870" y="854870"/>
                </a:moveTo>
                <a:lnTo>
                  <a:pt x="0" y="854870"/>
                </a:lnTo>
                <a:lnTo>
                  <a:pt x="0" y="0"/>
                </a:lnTo>
                <a:lnTo>
                  <a:pt x="427192" y="413008"/>
                </a:lnTo>
                <a:lnTo>
                  <a:pt x="427435" y="412756"/>
                </a:lnTo>
                <a:lnTo>
                  <a:pt x="434651" y="420219"/>
                </a:lnTo>
                <a:lnTo>
                  <a:pt x="442114" y="427435"/>
                </a:lnTo>
                <a:lnTo>
                  <a:pt x="441862" y="4276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11146031" y="5808468"/>
            <a:ext cx="526155" cy="3261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5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03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906754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Home Page Mockup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342144" y="314253"/>
            <a:ext cx="408892" cy="40889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16852" y="390452"/>
            <a:ext cx="258518" cy="258518"/>
            <a:chOff x="416852" y="390452"/>
            <a:chExt cx="258518" cy="258518"/>
          </a:xfrm>
        </p:grpSpPr>
        <p:sp>
          <p:nvSpPr>
            <p:cNvPr id="25" name="标题 1"/>
            <p:cNvSpPr txBox="1"/>
            <p:nvPr/>
          </p:nvSpPr>
          <p:spPr>
            <a:xfrm>
              <a:off x="416852" y="390452"/>
              <a:ext cx="258518" cy="258518"/>
            </a:xfrm>
            <a:prstGeom prst="ellipse">
              <a:avLst/>
            </a:prstGeom>
            <a:noFill/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80944" y="457099"/>
              <a:ext cx="130334" cy="125224"/>
              <a:chOff x="480944" y="457099"/>
              <a:chExt cx="130334" cy="125224"/>
            </a:xfrm>
          </p:grpSpPr>
          <p:cxnSp>
            <p:nvCxnSpPr>
              <p:cNvPr id="27" name="标题 1"/>
              <p:cNvCxnSpPr/>
              <p:nvPr/>
            </p:nvCxnSpPr>
            <p:spPr>
              <a:xfrm>
                <a:off x="480944" y="518433"/>
                <a:ext cx="12522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8" name="标题 1"/>
              <p:cNvCxnSpPr/>
              <p:nvPr/>
            </p:nvCxnSpPr>
            <p:spPr>
              <a:xfrm flipV="1">
                <a:off x="562723" y="518433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9" name="标题 1"/>
              <p:cNvCxnSpPr/>
              <p:nvPr/>
            </p:nvCxnSpPr>
            <p:spPr>
              <a:xfrm>
                <a:off x="562723" y="457099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73C073E3-5AFF-5748-854B-AD0A888BA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086" y="4130509"/>
            <a:ext cx="3676637" cy="258742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2F56DCE-6FC9-01C5-7BED-91D082435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010" y="4130508"/>
            <a:ext cx="4662283" cy="25593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l="183" r="1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71621" y="5781427"/>
            <a:ext cx="11467600" cy="10240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12700">
                  <a:solidFill>
                    <a:srgbClr val="47B83A">
                      <a:alpha val="61000"/>
                    </a:srgbClr>
                  </a:solidFill>
                </a:ln>
                <a:noFill/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POWERPOINT DESIGN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rcRect l="24877" b="45367"/>
          <a:stretch>
            <a:fillRect/>
          </a:stretch>
        </p:blipFill>
        <p:spPr>
          <a:xfrm flipH="1">
            <a:off x="5727804" y="618407"/>
            <a:ext cx="3226686" cy="3639441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552420" y="3313993"/>
            <a:ext cx="5706506" cy="215064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 dirty="0">
                <a:ln w="381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Design Principles</a:t>
            </a:r>
            <a:r>
              <a:rPr kumimoji="1" lang="en-US" altLang="zh-CN" sz="4200">
                <a:ln w="381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 &amp; System Design </a:t>
            </a:r>
            <a:endParaRPr kumimoji="1" lang="zh-CN" altLang="en-US" sz="4200">
              <a:ln w="38100">
                <a:noFill/>
              </a:ln>
              <a:solidFill>
                <a:srgbClr val="000000">
                  <a:alpha val="100000"/>
                </a:srgbClr>
              </a:solidFill>
              <a:latin typeface="Arial" panose="020B0604020202020204" pitchFamily="34" charset="0"/>
              <a:ea typeface="Source Han Sans CN Regular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897709" y="1624836"/>
            <a:ext cx="4259576" cy="5233166"/>
          </a:xfrm>
          <a:prstGeom prst="round2SameRect">
            <a:avLst>
              <a:gd name="adj1" fmla="val 49233"/>
              <a:gd name="adj2" fmla="val 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/>
          </a:blip>
          <a:srcRect l="21931" t="9355" r="9297" b="9355"/>
          <a:stretch>
            <a:fillRect/>
          </a:stretch>
        </p:blipFill>
        <p:spPr>
          <a:xfrm>
            <a:off x="6810356" y="36549"/>
            <a:ext cx="4346929" cy="6821451"/>
          </a:xfrm>
          <a:custGeom>
            <a:avLst/>
            <a:gdLst>
              <a:gd name="connsiteX0" fmla="*/ 0 w 5313318"/>
              <a:gd name="connsiteY0" fmla="*/ 0 h 6030400"/>
              <a:gd name="connsiteX1" fmla="*/ 5313318 w 5313318"/>
              <a:gd name="connsiteY1" fmla="*/ 0 h 6030400"/>
              <a:gd name="connsiteX2" fmla="*/ 5313318 w 5313318"/>
              <a:gd name="connsiteY2" fmla="*/ 6030400 h 6030400"/>
              <a:gd name="connsiteX3" fmla="*/ 0 w 5313318"/>
              <a:gd name="connsiteY3" fmla="*/ 6030400 h 6030400"/>
            </a:gdLst>
            <a:ahLst/>
            <a:cxnLst/>
            <a:rect l="l" t="t" r="r" b="b"/>
            <a:pathLst>
              <a:path w="5313318" h="6030400">
                <a:moveTo>
                  <a:pt x="0" y="0"/>
                </a:moveTo>
                <a:lnTo>
                  <a:pt x="5313318" y="0"/>
                </a:lnTo>
                <a:lnTo>
                  <a:pt x="5313318" y="6030400"/>
                </a:lnTo>
                <a:lnTo>
                  <a:pt x="0" y="60304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5626647" y="2409941"/>
            <a:ext cx="1545575" cy="579591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987663" y="5311783"/>
            <a:ext cx="1445038" cy="541889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-532" y="866211"/>
            <a:ext cx="424124" cy="636186"/>
          </a:xfrm>
          <a:custGeom>
            <a:avLst/>
            <a:gdLst>
              <a:gd name="connsiteX0" fmla="*/ 0 w 2598822"/>
              <a:gd name="connsiteY0" fmla="*/ 2598822 h 3898233"/>
              <a:gd name="connsiteX1" fmla="*/ 1299411 w 2598822"/>
              <a:gd name="connsiteY1" fmla="*/ 2598822 h 3898233"/>
              <a:gd name="connsiteX2" fmla="*/ 1299411 w 2598822"/>
              <a:gd name="connsiteY2" fmla="*/ 3898233 h 3898233"/>
              <a:gd name="connsiteX3" fmla="*/ 0 w 2598822"/>
              <a:gd name="connsiteY3" fmla="*/ 3898233 h 3898233"/>
              <a:gd name="connsiteX4" fmla="*/ 1299411 w 2598822"/>
              <a:gd name="connsiteY4" fmla="*/ 1299411 h 3898233"/>
              <a:gd name="connsiteX5" fmla="*/ 2598822 w 2598822"/>
              <a:gd name="connsiteY5" fmla="*/ 1299411 h 3898233"/>
              <a:gd name="connsiteX6" fmla="*/ 2598822 w 2598822"/>
              <a:gd name="connsiteY6" fmla="*/ 2598822 h 3898233"/>
              <a:gd name="connsiteX7" fmla="*/ 1299411 w 2598822"/>
              <a:gd name="connsiteY7" fmla="*/ 2598822 h 3898233"/>
              <a:gd name="connsiteX8" fmla="*/ 0 w 2598822"/>
              <a:gd name="connsiteY8" fmla="*/ 0 h 3898233"/>
              <a:gd name="connsiteX9" fmla="*/ 1299411 w 2598822"/>
              <a:gd name="connsiteY9" fmla="*/ 0 h 3898233"/>
              <a:gd name="connsiteX10" fmla="*/ 1299411 w 2598822"/>
              <a:gd name="connsiteY10" fmla="*/ 1299411 h 3898233"/>
              <a:gd name="connsiteX11" fmla="*/ 0 w 2598822"/>
              <a:gd name="connsiteY11" fmla="*/ 1299411 h 3898233"/>
            </a:gdLst>
            <a:ahLst/>
            <a:cxnLst/>
            <a:rect l="l" t="t" r="r" b="b"/>
            <a:pathLst>
              <a:path w="2598822" h="3898233"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1299411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1299411" y="2598822"/>
                </a:lnTo>
                <a:close/>
                <a:moveTo>
                  <a:pt x="0" y="0"/>
                </a:moveTo>
                <a:lnTo>
                  <a:pt x="1299411" y="0"/>
                </a:lnTo>
                <a:lnTo>
                  <a:pt x="1299411" y="1299411"/>
                </a:lnTo>
                <a:lnTo>
                  <a:pt x="0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510806" y="1884103"/>
            <a:ext cx="2057400" cy="3190875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10509675" y="3477276"/>
            <a:ext cx="753415" cy="737748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202908" y="3703320"/>
            <a:ext cx="753703" cy="741199"/>
            <a:chOff x="6202908" y="3703320"/>
            <a:chExt cx="753703" cy="741199"/>
          </a:xfrm>
        </p:grpSpPr>
        <p:sp>
          <p:nvSpPr>
            <p:cNvPr id="14" name="标题 1"/>
            <p:cNvSpPr txBox="1"/>
            <p:nvPr/>
          </p:nvSpPr>
          <p:spPr>
            <a:xfrm>
              <a:off x="6202908" y="3703320"/>
              <a:ext cx="601303" cy="588799"/>
            </a:xfrm>
            <a:custGeom>
              <a:avLst/>
              <a:gdLst>
                <a:gd name="connsiteX0" fmla="*/ 471965 w 941119"/>
                <a:gd name="connsiteY0" fmla="*/ 921371 h 921549"/>
                <a:gd name="connsiteX1" fmla="*/ 470026 w 941119"/>
                <a:gd name="connsiteY1" fmla="*/ 907245 h 921549"/>
                <a:gd name="connsiteX2" fmla="*/ 470026 w 941119"/>
                <a:gd name="connsiteY2" fmla="*/ 886680 h 921549"/>
                <a:gd name="connsiteX3" fmla="*/ 469296 w 941119"/>
                <a:gd name="connsiteY3" fmla="*/ 873871 h 921549"/>
                <a:gd name="connsiteX4" fmla="*/ 469012 w 941119"/>
                <a:gd name="connsiteY4" fmla="*/ 862574 h 921549"/>
                <a:gd name="connsiteX5" fmla="*/ 468211 w 941119"/>
                <a:gd name="connsiteY5" fmla="*/ 849266 h 921549"/>
                <a:gd name="connsiteX6" fmla="*/ 468016 w 941119"/>
                <a:gd name="connsiteY6" fmla="*/ 845157 h 921549"/>
                <a:gd name="connsiteX7" fmla="*/ 467144 w 941119"/>
                <a:gd name="connsiteY7" fmla="*/ 830301 h 921549"/>
                <a:gd name="connsiteX8" fmla="*/ 466966 w 941119"/>
                <a:gd name="connsiteY8" fmla="*/ 824662 h 921549"/>
                <a:gd name="connsiteX9" fmla="*/ 466201 w 941119"/>
                <a:gd name="connsiteY9" fmla="*/ 815980 h 921549"/>
                <a:gd name="connsiteX10" fmla="*/ 466041 w 941119"/>
                <a:gd name="connsiteY10" fmla="*/ 814468 h 921549"/>
                <a:gd name="connsiteX11" fmla="*/ 464813 w 941119"/>
                <a:gd name="connsiteY11" fmla="*/ 796037 h 921549"/>
                <a:gd name="connsiteX12" fmla="*/ 463176 w 941119"/>
                <a:gd name="connsiteY12" fmla="*/ 781271 h 921549"/>
                <a:gd name="connsiteX13" fmla="*/ 462892 w 941119"/>
                <a:gd name="connsiteY13" fmla="*/ 778727 h 921549"/>
                <a:gd name="connsiteX14" fmla="*/ 461113 w 941119"/>
                <a:gd name="connsiteY14" fmla="*/ 762431 h 921549"/>
                <a:gd name="connsiteX15" fmla="*/ 459992 w 941119"/>
                <a:gd name="connsiteY15" fmla="*/ 753286 h 921549"/>
                <a:gd name="connsiteX16" fmla="*/ 454904 w 941119"/>
                <a:gd name="connsiteY16" fmla="*/ 720890 h 921549"/>
                <a:gd name="connsiteX17" fmla="*/ 445137 w 941119"/>
                <a:gd name="connsiteY17" fmla="*/ 676307 h 921549"/>
                <a:gd name="connsiteX18" fmla="*/ 427524 w 941119"/>
                <a:gd name="connsiteY18" fmla="*/ 625888 h 921549"/>
                <a:gd name="connsiteX19" fmla="*/ 401924 w 941119"/>
                <a:gd name="connsiteY19" fmla="*/ 580256 h 921549"/>
                <a:gd name="connsiteX20" fmla="*/ 385378 w 941119"/>
                <a:gd name="connsiteY20" fmla="*/ 559992 h 921549"/>
                <a:gd name="connsiteX21" fmla="*/ 382372 w 941119"/>
                <a:gd name="connsiteY21" fmla="*/ 556434 h 921549"/>
                <a:gd name="connsiteX22" fmla="*/ 376554 w 941119"/>
                <a:gd name="connsiteY22" fmla="*/ 550635 h 921549"/>
                <a:gd name="connsiteX23" fmla="*/ 374170 w 941119"/>
                <a:gd name="connsiteY23" fmla="*/ 548695 h 921549"/>
                <a:gd name="connsiteX24" fmla="*/ 359404 w 941119"/>
                <a:gd name="connsiteY24" fmla="*/ 535940 h 921549"/>
                <a:gd name="connsiteX25" fmla="*/ 336526 w 941119"/>
                <a:gd name="connsiteY25" fmla="*/ 520302 h 921549"/>
                <a:gd name="connsiteX26" fmla="*/ 281909 w 941119"/>
                <a:gd name="connsiteY26" fmla="*/ 495395 h 921549"/>
                <a:gd name="connsiteX27" fmla="*/ 237966 w 941119"/>
                <a:gd name="connsiteY27" fmla="*/ 482942 h 921549"/>
                <a:gd name="connsiteX28" fmla="*/ 203239 w 941119"/>
                <a:gd name="connsiteY28" fmla="*/ 476199 h 921549"/>
                <a:gd name="connsiteX29" fmla="*/ 171839 w 941119"/>
                <a:gd name="connsiteY29" fmla="*/ 471449 h 921549"/>
                <a:gd name="connsiteX30" fmla="*/ 158585 w 941119"/>
                <a:gd name="connsiteY30" fmla="*/ 470043 h 921549"/>
                <a:gd name="connsiteX31" fmla="*/ 145349 w 941119"/>
                <a:gd name="connsiteY31" fmla="*/ 468496 h 921549"/>
                <a:gd name="connsiteX32" fmla="*/ 142306 w 941119"/>
                <a:gd name="connsiteY32" fmla="*/ 468140 h 921549"/>
                <a:gd name="connsiteX33" fmla="*/ 132611 w 941119"/>
                <a:gd name="connsiteY33" fmla="*/ 467339 h 921549"/>
                <a:gd name="connsiteX34" fmla="*/ 114180 w 941119"/>
                <a:gd name="connsiteY34" fmla="*/ 466023 h 921549"/>
                <a:gd name="connsiteX35" fmla="*/ 107063 w 941119"/>
                <a:gd name="connsiteY35" fmla="*/ 465364 h 921549"/>
                <a:gd name="connsiteX36" fmla="*/ 105533 w 941119"/>
                <a:gd name="connsiteY36" fmla="*/ 465133 h 921549"/>
                <a:gd name="connsiteX37" fmla="*/ 82975 w 941119"/>
                <a:gd name="connsiteY37" fmla="*/ 463977 h 921549"/>
                <a:gd name="connsiteX38" fmla="*/ 67604 w 941119"/>
                <a:gd name="connsiteY38" fmla="*/ 463176 h 921549"/>
                <a:gd name="connsiteX39" fmla="*/ 58887 w 941119"/>
                <a:gd name="connsiteY39" fmla="*/ 462963 h 921549"/>
                <a:gd name="connsiteX40" fmla="*/ 38374 w 941119"/>
                <a:gd name="connsiteY40" fmla="*/ 462073 h 921549"/>
                <a:gd name="connsiteX41" fmla="*/ 34265 w 941119"/>
                <a:gd name="connsiteY41" fmla="*/ 461984 h 921549"/>
                <a:gd name="connsiteX42" fmla="*/ 4892 w 941119"/>
                <a:gd name="connsiteY42" fmla="*/ 461931 h 921549"/>
                <a:gd name="connsiteX43" fmla="*/ 1334 w 941119"/>
                <a:gd name="connsiteY43" fmla="*/ 461344 h 921549"/>
                <a:gd name="connsiteX44" fmla="*/ 4394 w 941119"/>
                <a:gd name="connsiteY44" fmla="*/ 461077 h 921549"/>
                <a:gd name="connsiteX45" fmla="*/ 22416 w 941119"/>
                <a:gd name="connsiteY45" fmla="*/ 460952 h 921549"/>
                <a:gd name="connsiteX46" fmla="*/ 33090 w 941119"/>
                <a:gd name="connsiteY46" fmla="*/ 460205 h 921549"/>
                <a:gd name="connsiteX47" fmla="*/ 37200 w 941119"/>
                <a:gd name="connsiteY47" fmla="*/ 460027 h 921549"/>
                <a:gd name="connsiteX48" fmla="*/ 54688 w 941119"/>
                <a:gd name="connsiteY48" fmla="*/ 460027 h 921549"/>
                <a:gd name="connsiteX49" fmla="*/ 64918 w 941119"/>
                <a:gd name="connsiteY49" fmla="*/ 459334 h 921549"/>
                <a:gd name="connsiteX50" fmla="*/ 74151 w 941119"/>
                <a:gd name="connsiteY50" fmla="*/ 459031 h 921549"/>
                <a:gd name="connsiteX51" fmla="*/ 87992 w 941119"/>
                <a:gd name="connsiteY51" fmla="*/ 458195 h 921549"/>
                <a:gd name="connsiteX52" fmla="*/ 93116 w 941119"/>
                <a:gd name="connsiteY52" fmla="*/ 457999 h 921549"/>
                <a:gd name="connsiteX53" fmla="*/ 105391 w 941119"/>
                <a:gd name="connsiteY53" fmla="*/ 457163 h 921549"/>
                <a:gd name="connsiteX54" fmla="*/ 109501 w 941119"/>
                <a:gd name="connsiteY54" fmla="*/ 456985 h 921549"/>
                <a:gd name="connsiteX55" fmla="*/ 120744 w 941119"/>
                <a:gd name="connsiteY55" fmla="*/ 456131 h 921549"/>
                <a:gd name="connsiteX56" fmla="*/ 124302 w 941119"/>
                <a:gd name="connsiteY56" fmla="*/ 455953 h 921549"/>
                <a:gd name="connsiteX57" fmla="*/ 132468 w 941119"/>
                <a:gd name="connsiteY57" fmla="*/ 455171 h 921549"/>
                <a:gd name="connsiteX58" fmla="*/ 133998 w 941119"/>
                <a:gd name="connsiteY58" fmla="*/ 454993 h 921549"/>
                <a:gd name="connsiteX59" fmla="*/ 149850 w 941119"/>
                <a:gd name="connsiteY59" fmla="*/ 453747 h 921549"/>
                <a:gd name="connsiteX60" fmla="*/ 163050 w 941119"/>
                <a:gd name="connsiteY60" fmla="*/ 452128 h 921549"/>
                <a:gd name="connsiteX61" fmla="*/ 174774 w 941119"/>
                <a:gd name="connsiteY61" fmla="*/ 450794 h 921549"/>
                <a:gd name="connsiteX62" fmla="*/ 193543 w 941119"/>
                <a:gd name="connsiteY62" fmla="*/ 448125 h 921549"/>
                <a:gd name="connsiteX63" fmla="*/ 214251 w 941119"/>
                <a:gd name="connsiteY63" fmla="*/ 444656 h 921549"/>
                <a:gd name="connsiteX64" fmla="*/ 226367 w 941119"/>
                <a:gd name="connsiteY64" fmla="*/ 442450 h 921549"/>
                <a:gd name="connsiteX65" fmla="*/ 281357 w 941119"/>
                <a:gd name="connsiteY65" fmla="*/ 427649 h 921549"/>
                <a:gd name="connsiteX66" fmla="*/ 326634 w 941119"/>
                <a:gd name="connsiteY66" fmla="*/ 408079 h 921549"/>
                <a:gd name="connsiteX67" fmla="*/ 363425 w 941119"/>
                <a:gd name="connsiteY67" fmla="*/ 383724 h 921549"/>
                <a:gd name="connsiteX68" fmla="*/ 387834 w 941119"/>
                <a:gd name="connsiteY68" fmla="*/ 360205 h 921549"/>
                <a:gd name="connsiteX69" fmla="*/ 411708 w 941119"/>
                <a:gd name="connsiteY69" fmla="*/ 327470 h 921549"/>
                <a:gd name="connsiteX70" fmla="*/ 423681 w 941119"/>
                <a:gd name="connsiteY70" fmla="*/ 305321 h 921549"/>
                <a:gd name="connsiteX71" fmla="*/ 440138 w 941119"/>
                <a:gd name="connsiteY71" fmla="*/ 262624 h 921549"/>
                <a:gd name="connsiteX72" fmla="*/ 450527 w 941119"/>
                <a:gd name="connsiteY72" fmla="*/ 222915 h 921549"/>
                <a:gd name="connsiteX73" fmla="*/ 455082 w 941119"/>
                <a:gd name="connsiteY73" fmla="*/ 200286 h 921549"/>
                <a:gd name="connsiteX74" fmla="*/ 458640 w 941119"/>
                <a:gd name="connsiteY74" fmla="*/ 177514 h 921549"/>
                <a:gd name="connsiteX75" fmla="*/ 460419 w 941119"/>
                <a:gd name="connsiteY75" fmla="*/ 166840 h 921549"/>
                <a:gd name="connsiteX76" fmla="*/ 461415 w 941119"/>
                <a:gd name="connsiteY76" fmla="*/ 158176 h 921549"/>
                <a:gd name="connsiteX77" fmla="*/ 462803 w 941119"/>
                <a:gd name="connsiteY77" fmla="*/ 144922 h 921549"/>
                <a:gd name="connsiteX78" fmla="*/ 464422 w 941119"/>
                <a:gd name="connsiteY78" fmla="*/ 130155 h 921549"/>
                <a:gd name="connsiteX79" fmla="*/ 464689 w 941119"/>
                <a:gd name="connsiteY79" fmla="*/ 128643 h 921549"/>
                <a:gd name="connsiteX80" fmla="*/ 465881 w 941119"/>
                <a:gd name="connsiteY80" fmla="*/ 110728 h 921549"/>
                <a:gd name="connsiteX81" fmla="*/ 466557 w 941119"/>
                <a:gd name="connsiteY81" fmla="*/ 104110 h 921549"/>
                <a:gd name="connsiteX82" fmla="*/ 466788 w 941119"/>
                <a:gd name="connsiteY82" fmla="*/ 102580 h 921549"/>
                <a:gd name="connsiteX83" fmla="*/ 467944 w 941119"/>
                <a:gd name="connsiteY83" fmla="*/ 80538 h 921549"/>
                <a:gd name="connsiteX84" fmla="*/ 468674 w 941119"/>
                <a:gd name="connsiteY84" fmla="*/ 69294 h 921549"/>
                <a:gd name="connsiteX85" fmla="*/ 468958 w 941119"/>
                <a:gd name="connsiteY85" fmla="*/ 61075 h 921549"/>
                <a:gd name="connsiteX86" fmla="*/ 469795 w 941119"/>
                <a:gd name="connsiteY86" fmla="*/ 45188 h 921549"/>
                <a:gd name="connsiteX87" fmla="*/ 469919 w 941119"/>
                <a:gd name="connsiteY87" fmla="*/ 41096 h 921549"/>
                <a:gd name="connsiteX88" fmla="*/ 470026 w 941119"/>
                <a:gd name="connsiteY88" fmla="*/ 10230 h 921549"/>
                <a:gd name="connsiteX89" fmla="*/ 471947 w 941119"/>
                <a:gd name="connsiteY89" fmla="*/ 1334 h 921549"/>
                <a:gd name="connsiteX90" fmla="*/ 471947 w 941119"/>
                <a:gd name="connsiteY90" fmla="*/ 5462 h 921549"/>
                <a:gd name="connsiteX91" fmla="*/ 472054 w 941119"/>
                <a:gd name="connsiteY91" fmla="*/ 28589 h 921549"/>
                <a:gd name="connsiteX92" fmla="*/ 472783 w 941119"/>
                <a:gd name="connsiteY92" fmla="*/ 40883 h 921549"/>
                <a:gd name="connsiteX93" fmla="*/ 473068 w 941119"/>
                <a:gd name="connsiteY93" fmla="*/ 51664 h 921549"/>
                <a:gd name="connsiteX94" fmla="*/ 473904 w 941119"/>
                <a:gd name="connsiteY94" fmla="*/ 68067 h 921549"/>
                <a:gd name="connsiteX95" fmla="*/ 474100 w 941119"/>
                <a:gd name="connsiteY95" fmla="*/ 75183 h 921549"/>
                <a:gd name="connsiteX96" fmla="*/ 474900 w 941119"/>
                <a:gd name="connsiteY96" fmla="*/ 86942 h 921549"/>
                <a:gd name="connsiteX97" fmla="*/ 475096 w 941119"/>
                <a:gd name="connsiteY97" fmla="*/ 90500 h 921549"/>
                <a:gd name="connsiteX98" fmla="*/ 475986 w 941119"/>
                <a:gd name="connsiteY98" fmla="*/ 103808 h 921549"/>
                <a:gd name="connsiteX99" fmla="*/ 476146 w 941119"/>
                <a:gd name="connsiteY99" fmla="*/ 108415 h 921549"/>
                <a:gd name="connsiteX100" fmla="*/ 476893 w 941119"/>
                <a:gd name="connsiteY100" fmla="*/ 116065 h 921549"/>
                <a:gd name="connsiteX101" fmla="*/ 477071 w 941119"/>
                <a:gd name="connsiteY101" fmla="*/ 117595 h 921549"/>
                <a:gd name="connsiteX102" fmla="*/ 478316 w 941119"/>
                <a:gd name="connsiteY102" fmla="*/ 134479 h 921549"/>
                <a:gd name="connsiteX103" fmla="*/ 480095 w 941119"/>
                <a:gd name="connsiteY103" fmla="*/ 149227 h 921549"/>
                <a:gd name="connsiteX104" fmla="*/ 481163 w 941119"/>
                <a:gd name="connsiteY104" fmla="*/ 159421 h 921549"/>
                <a:gd name="connsiteX105" fmla="*/ 491339 w 941119"/>
                <a:gd name="connsiteY105" fmla="*/ 221083 h 921549"/>
                <a:gd name="connsiteX106" fmla="*/ 508204 w 941119"/>
                <a:gd name="connsiteY106" fmla="*/ 280290 h 921549"/>
                <a:gd name="connsiteX107" fmla="*/ 538448 w 941119"/>
                <a:gd name="connsiteY107" fmla="*/ 339639 h 921549"/>
                <a:gd name="connsiteX108" fmla="*/ 552556 w 941119"/>
                <a:gd name="connsiteY108" fmla="*/ 357928 h 921549"/>
                <a:gd name="connsiteX109" fmla="*/ 567073 w 941119"/>
                <a:gd name="connsiteY109" fmla="*/ 373210 h 921549"/>
                <a:gd name="connsiteX110" fmla="*/ 587550 w 941119"/>
                <a:gd name="connsiteY110" fmla="*/ 390289 h 921549"/>
                <a:gd name="connsiteX111" fmla="*/ 609077 w 941119"/>
                <a:gd name="connsiteY111" fmla="*/ 404325 h 921549"/>
                <a:gd name="connsiteX112" fmla="*/ 644249 w 941119"/>
                <a:gd name="connsiteY112" fmla="*/ 421297 h 921549"/>
                <a:gd name="connsiteX113" fmla="*/ 694062 w 941119"/>
                <a:gd name="connsiteY113" fmla="*/ 437202 h 921549"/>
                <a:gd name="connsiteX114" fmla="*/ 725106 w 941119"/>
                <a:gd name="connsiteY114" fmla="*/ 444087 h 921549"/>
                <a:gd name="connsiteX115" fmla="*/ 746846 w 941119"/>
                <a:gd name="connsiteY115" fmla="*/ 447645 h 921549"/>
                <a:gd name="connsiteX116" fmla="*/ 771664 w 941119"/>
                <a:gd name="connsiteY116" fmla="*/ 451328 h 921549"/>
                <a:gd name="connsiteX117" fmla="*/ 784936 w 941119"/>
                <a:gd name="connsiteY117" fmla="*/ 452644 h 921549"/>
                <a:gd name="connsiteX118" fmla="*/ 800200 w 941119"/>
                <a:gd name="connsiteY118" fmla="*/ 454423 h 921549"/>
                <a:gd name="connsiteX119" fmla="*/ 804292 w 941119"/>
                <a:gd name="connsiteY119" fmla="*/ 454672 h 921549"/>
                <a:gd name="connsiteX120" fmla="*/ 811408 w 941119"/>
                <a:gd name="connsiteY120" fmla="*/ 455420 h 921549"/>
                <a:gd name="connsiteX121" fmla="*/ 812422 w 941119"/>
                <a:gd name="connsiteY121" fmla="*/ 455580 h 921549"/>
                <a:gd name="connsiteX122" fmla="*/ 830337 w 941119"/>
                <a:gd name="connsiteY122" fmla="*/ 456754 h 921549"/>
                <a:gd name="connsiteX123" fmla="*/ 839535 w 941119"/>
                <a:gd name="connsiteY123" fmla="*/ 457519 h 921549"/>
                <a:gd name="connsiteX124" fmla="*/ 841065 w 941119"/>
                <a:gd name="connsiteY124" fmla="*/ 457697 h 921549"/>
                <a:gd name="connsiteX125" fmla="*/ 870829 w 941119"/>
                <a:gd name="connsiteY125" fmla="*/ 458871 h 921549"/>
                <a:gd name="connsiteX126" fmla="*/ 879510 w 941119"/>
                <a:gd name="connsiteY126" fmla="*/ 459529 h 921549"/>
                <a:gd name="connsiteX127" fmla="*/ 883602 w 941119"/>
                <a:gd name="connsiteY127" fmla="*/ 459778 h 921549"/>
                <a:gd name="connsiteX128" fmla="*/ 900059 w 941119"/>
                <a:gd name="connsiteY128" fmla="*/ 459885 h 921549"/>
                <a:gd name="connsiteX129" fmla="*/ 913384 w 941119"/>
                <a:gd name="connsiteY129" fmla="*/ 460632 h 921549"/>
                <a:gd name="connsiteX130" fmla="*/ 923133 w 941119"/>
                <a:gd name="connsiteY130" fmla="*/ 460846 h 921549"/>
                <a:gd name="connsiteX131" fmla="*/ 940621 w 941119"/>
                <a:gd name="connsiteY131" fmla="*/ 461522 h 921549"/>
                <a:gd name="connsiteX132" fmla="*/ 937561 w 941119"/>
                <a:gd name="connsiteY132" fmla="*/ 461806 h 921549"/>
                <a:gd name="connsiteX133" fmla="*/ 906694 w 941119"/>
                <a:gd name="connsiteY133" fmla="*/ 461949 h 921549"/>
                <a:gd name="connsiteX134" fmla="*/ 900557 w 941119"/>
                <a:gd name="connsiteY134" fmla="*/ 462482 h 921549"/>
                <a:gd name="connsiteX135" fmla="*/ 895967 w 941119"/>
                <a:gd name="connsiteY135" fmla="*/ 462838 h 921549"/>
                <a:gd name="connsiteX136" fmla="*/ 881040 w 941119"/>
                <a:gd name="connsiteY136" fmla="*/ 462945 h 921549"/>
                <a:gd name="connsiteX137" fmla="*/ 870811 w 941119"/>
                <a:gd name="connsiteY137" fmla="*/ 463639 h 921549"/>
                <a:gd name="connsiteX138" fmla="*/ 860546 w 941119"/>
                <a:gd name="connsiteY138" fmla="*/ 463959 h 921549"/>
                <a:gd name="connsiteX139" fmla="*/ 850316 w 941119"/>
                <a:gd name="connsiteY139" fmla="*/ 464688 h 921549"/>
                <a:gd name="connsiteX140" fmla="*/ 844677 w 941119"/>
                <a:gd name="connsiteY140" fmla="*/ 464955 h 921549"/>
                <a:gd name="connsiteX141" fmla="*/ 832401 w 941119"/>
                <a:gd name="connsiteY141" fmla="*/ 465809 h 921549"/>
                <a:gd name="connsiteX142" fmla="*/ 827793 w 941119"/>
                <a:gd name="connsiteY142" fmla="*/ 466005 h 921549"/>
                <a:gd name="connsiteX143" fmla="*/ 818596 w 941119"/>
                <a:gd name="connsiteY143" fmla="*/ 466788 h 921549"/>
                <a:gd name="connsiteX144" fmla="*/ 817066 w 941119"/>
                <a:gd name="connsiteY144" fmla="*/ 466966 h 921549"/>
                <a:gd name="connsiteX145" fmla="*/ 800200 w 941119"/>
                <a:gd name="connsiteY145" fmla="*/ 468264 h 921549"/>
                <a:gd name="connsiteX146" fmla="*/ 785416 w 941119"/>
                <a:gd name="connsiteY146" fmla="*/ 469777 h 921549"/>
                <a:gd name="connsiteX147" fmla="*/ 773194 w 941119"/>
                <a:gd name="connsiteY147" fmla="*/ 471182 h 921549"/>
                <a:gd name="connsiteX148" fmla="*/ 762004 w 941119"/>
                <a:gd name="connsiteY148" fmla="*/ 472481 h 921549"/>
                <a:gd name="connsiteX149" fmla="*/ 751881 w 941119"/>
                <a:gd name="connsiteY149" fmla="*/ 474117 h 921549"/>
                <a:gd name="connsiteX150" fmla="*/ 724075 w 941119"/>
                <a:gd name="connsiteY150" fmla="*/ 478654 h 921549"/>
                <a:gd name="connsiteX151" fmla="*/ 689063 w 941119"/>
                <a:gd name="connsiteY151" fmla="*/ 486606 h 921549"/>
                <a:gd name="connsiteX152" fmla="*/ 637061 w 941119"/>
                <a:gd name="connsiteY152" fmla="*/ 504272 h 921549"/>
                <a:gd name="connsiteX153" fmla="*/ 592069 w 941119"/>
                <a:gd name="connsiteY153" fmla="*/ 528948 h 921549"/>
                <a:gd name="connsiteX154" fmla="*/ 567073 w 941119"/>
                <a:gd name="connsiteY154" fmla="*/ 549531 h 921549"/>
                <a:gd name="connsiteX155" fmla="*/ 560153 w 941119"/>
                <a:gd name="connsiteY155" fmla="*/ 556434 h 921549"/>
                <a:gd name="connsiteX156" fmla="*/ 541312 w 941119"/>
                <a:gd name="connsiteY156" fmla="*/ 578797 h 921549"/>
                <a:gd name="connsiteX157" fmla="*/ 520355 w 941119"/>
                <a:gd name="connsiteY157" fmla="*/ 613524 h 921549"/>
                <a:gd name="connsiteX158" fmla="*/ 507350 w 941119"/>
                <a:gd name="connsiteY158" fmla="*/ 644266 h 921549"/>
                <a:gd name="connsiteX159" fmla="*/ 493314 w 941119"/>
                <a:gd name="connsiteY159" fmla="*/ 692034 h 921549"/>
                <a:gd name="connsiteX160" fmla="*/ 487514 w 941119"/>
                <a:gd name="connsiteY160" fmla="*/ 720143 h 921549"/>
                <a:gd name="connsiteX161" fmla="*/ 483137 w 941119"/>
                <a:gd name="connsiteY161" fmla="*/ 747985 h 921549"/>
                <a:gd name="connsiteX162" fmla="*/ 479971 w 941119"/>
                <a:gd name="connsiteY162" fmla="*/ 771860 h 921549"/>
                <a:gd name="connsiteX163" fmla="*/ 478281 w 941119"/>
                <a:gd name="connsiteY163" fmla="*/ 786092 h 921549"/>
                <a:gd name="connsiteX164" fmla="*/ 476929 w 941119"/>
                <a:gd name="connsiteY164" fmla="*/ 802442 h 921549"/>
                <a:gd name="connsiteX165" fmla="*/ 475310 w 941119"/>
                <a:gd name="connsiteY165" fmla="*/ 822367 h 921549"/>
                <a:gd name="connsiteX166" fmla="*/ 475185 w 941119"/>
                <a:gd name="connsiteY166" fmla="*/ 823381 h 921549"/>
                <a:gd name="connsiteX167" fmla="*/ 474064 w 941119"/>
                <a:gd name="connsiteY167" fmla="*/ 844392 h 921549"/>
                <a:gd name="connsiteX168" fmla="*/ 473246 w 941119"/>
                <a:gd name="connsiteY168" fmla="*/ 859264 h 921549"/>
                <a:gd name="connsiteX169" fmla="*/ 473015 w 941119"/>
                <a:gd name="connsiteY169" fmla="*/ 869014 h 921549"/>
                <a:gd name="connsiteX170" fmla="*/ 472178 w 941119"/>
                <a:gd name="connsiteY170" fmla="*/ 884883 h 921549"/>
                <a:gd name="connsiteX171" fmla="*/ 472036 w 941119"/>
                <a:gd name="connsiteY171" fmla="*/ 888992 h 921549"/>
                <a:gd name="connsiteX172" fmla="*/ 471912 w 941119"/>
                <a:gd name="connsiteY172" fmla="*/ 916265 h 921549"/>
                <a:gd name="connsiteX173" fmla="*/ 471965 w 941119"/>
                <a:gd name="connsiteY173" fmla="*/ 921371 h 921549"/>
              </a:gdLst>
              <a:ahLst/>
              <a:cxnLst/>
              <a:rect l="l" t="t" r="r" b="b"/>
              <a:pathLst>
                <a:path w="941119" h="921549">
                  <a:moveTo>
                    <a:pt x="471965" y="921371"/>
                  </a:moveTo>
                  <a:cubicBezTo>
                    <a:pt x="470378" y="916840"/>
                    <a:pt x="469718" y="912036"/>
                    <a:pt x="470026" y="907245"/>
                  </a:cubicBezTo>
                  <a:cubicBezTo>
                    <a:pt x="470026" y="900396"/>
                    <a:pt x="470026" y="893529"/>
                    <a:pt x="470026" y="886680"/>
                  </a:cubicBezTo>
                  <a:cubicBezTo>
                    <a:pt x="470102" y="882398"/>
                    <a:pt x="469859" y="878115"/>
                    <a:pt x="469296" y="873871"/>
                  </a:cubicBezTo>
                  <a:cubicBezTo>
                    <a:pt x="468951" y="870115"/>
                    <a:pt x="468857" y="866342"/>
                    <a:pt x="469012" y="862574"/>
                  </a:cubicBezTo>
                  <a:cubicBezTo>
                    <a:pt x="469012" y="858126"/>
                    <a:pt x="469279" y="853678"/>
                    <a:pt x="468211" y="849266"/>
                  </a:cubicBezTo>
                  <a:cubicBezTo>
                    <a:pt x="468003" y="847907"/>
                    <a:pt x="467937" y="846530"/>
                    <a:pt x="468016" y="845157"/>
                  </a:cubicBezTo>
                  <a:cubicBezTo>
                    <a:pt x="467891" y="840211"/>
                    <a:pt x="468229" y="835229"/>
                    <a:pt x="467144" y="830301"/>
                  </a:cubicBezTo>
                  <a:cubicBezTo>
                    <a:pt x="466896" y="828432"/>
                    <a:pt x="466838" y="826542"/>
                    <a:pt x="466966" y="824662"/>
                  </a:cubicBezTo>
                  <a:cubicBezTo>
                    <a:pt x="467130" y="821746"/>
                    <a:pt x="466872" y="818823"/>
                    <a:pt x="466201" y="815980"/>
                  </a:cubicBezTo>
                  <a:cubicBezTo>
                    <a:pt x="466059" y="815489"/>
                    <a:pt x="466005" y="814977"/>
                    <a:pt x="466041" y="814468"/>
                  </a:cubicBezTo>
                  <a:cubicBezTo>
                    <a:pt x="466414" y="808277"/>
                    <a:pt x="465027" y="802192"/>
                    <a:pt x="464813" y="796037"/>
                  </a:cubicBezTo>
                  <a:cubicBezTo>
                    <a:pt x="464635" y="791091"/>
                    <a:pt x="463746" y="786199"/>
                    <a:pt x="463176" y="781271"/>
                  </a:cubicBezTo>
                  <a:cubicBezTo>
                    <a:pt x="463038" y="780428"/>
                    <a:pt x="462943" y="779579"/>
                    <a:pt x="462892" y="778727"/>
                  </a:cubicBezTo>
                  <a:cubicBezTo>
                    <a:pt x="462629" y="773263"/>
                    <a:pt x="462034" y="767821"/>
                    <a:pt x="461113" y="762431"/>
                  </a:cubicBezTo>
                  <a:cubicBezTo>
                    <a:pt x="460686" y="759388"/>
                    <a:pt x="460401" y="756329"/>
                    <a:pt x="459992" y="753286"/>
                  </a:cubicBezTo>
                  <a:cubicBezTo>
                    <a:pt x="458498" y="742452"/>
                    <a:pt x="456754" y="731671"/>
                    <a:pt x="454904" y="720890"/>
                  </a:cubicBezTo>
                  <a:cubicBezTo>
                    <a:pt x="452420" y="705871"/>
                    <a:pt x="449159" y="690989"/>
                    <a:pt x="445137" y="676307"/>
                  </a:cubicBezTo>
                  <a:cubicBezTo>
                    <a:pt x="440458" y="659107"/>
                    <a:pt x="434573" y="642259"/>
                    <a:pt x="427524" y="625888"/>
                  </a:cubicBezTo>
                  <a:cubicBezTo>
                    <a:pt x="420559" y="609848"/>
                    <a:pt x="411982" y="594559"/>
                    <a:pt x="401924" y="580256"/>
                  </a:cubicBezTo>
                  <a:cubicBezTo>
                    <a:pt x="396960" y="573068"/>
                    <a:pt x="391427" y="566292"/>
                    <a:pt x="385378" y="559992"/>
                  </a:cubicBezTo>
                  <a:cubicBezTo>
                    <a:pt x="384293" y="558889"/>
                    <a:pt x="383333" y="557680"/>
                    <a:pt x="382372" y="556434"/>
                  </a:cubicBezTo>
                  <a:cubicBezTo>
                    <a:pt x="380666" y="554280"/>
                    <a:pt x="378714" y="552333"/>
                    <a:pt x="376554" y="550635"/>
                  </a:cubicBezTo>
                  <a:cubicBezTo>
                    <a:pt x="375722" y="550037"/>
                    <a:pt x="374925" y="549389"/>
                    <a:pt x="374170" y="548695"/>
                  </a:cubicBezTo>
                  <a:cubicBezTo>
                    <a:pt x="369525" y="544134"/>
                    <a:pt x="364594" y="539873"/>
                    <a:pt x="359404" y="535940"/>
                  </a:cubicBezTo>
                  <a:cubicBezTo>
                    <a:pt x="352144" y="530209"/>
                    <a:pt x="344501" y="524984"/>
                    <a:pt x="336526" y="520302"/>
                  </a:cubicBezTo>
                  <a:cubicBezTo>
                    <a:pt x="319182" y="510227"/>
                    <a:pt x="300888" y="501885"/>
                    <a:pt x="281909" y="495395"/>
                  </a:cubicBezTo>
                  <a:cubicBezTo>
                    <a:pt x="267490" y="490476"/>
                    <a:pt x="252821" y="486320"/>
                    <a:pt x="237966" y="482942"/>
                  </a:cubicBezTo>
                  <a:cubicBezTo>
                    <a:pt x="226473" y="480291"/>
                    <a:pt x="214927" y="477853"/>
                    <a:pt x="203239" y="476199"/>
                  </a:cubicBezTo>
                  <a:cubicBezTo>
                    <a:pt x="192760" y="474722"/>
                    <a:pt x="182335" y="472641"/>
                    <a:pt x="171839" y="471449"/>
                  </a:cubicBezTo>
                  <a:cubicBezTo>
                    <a:pt x="167444" y="470933"/>
                    <a:pt x="162943" y="470239"/>
                    <a:pt x="158585" y="470043"/>
                  </a:cubicBezTo>
                  <a:cubicBezTo>
                    <a:pt x="154226" y="469848"/>
                    <a:pt x="149690" y="469047"/>
                    <a:pt x="145349" y="468496"/>
                  </a:cubicBezTo>
                  <a:cubicBezTo>
                    <a:pt x="144341" y="468325"/>
                    <a:pt x="143326" y="468206"/>
                    <a:pt x="142306" y="468140"/>
                  </a:cubicBezTo>
                  <a:cubicBezTo>
                    <a:pt x="139033" y="468140"/>
                    <a:pt x="135795" y="467410"/>
                    <a:pt x="132611" y="467339"/>
                  </a:cubicBezTo>
                  <a:cubicBezTo>
                    <a:pt x="126420" y="467197"/>
                    <a:pt x="120353" y="465863"/>
                    <a:pt x="114180" y="466023"/>
                  </a:cubicBezTo>
                  <a:cubicBezTo>
                    <a:pt x="111788" y="466194"/>
                    <a:pt x="109383" y="465971"/>
                    <a:pt x="107063" y="465364"/>
                  </a:cubicBezTo>
                  <a:cubicBezTo>
                    <a:pt x="106570" y="465201"/>
                    <a:pt x="106053" y="465123"/>
                    <a:pt x="105533" y="465133"/>
                  </a:cubicBezTo>
                  <a:cubicBezTo>
                    <a:pt x="97972" y="465489"/>
                    <a:pt x="90518" y="464101"/>
                    <a:pt x="82975" y="463977"/>
                  </a:cubicBezTo>
                  <a:cubicBezTo>
                    <a:pt x="77838" y="464155"/>
                    <a:pt x="72695" y="463886"/>
                    <a:pt x="67604" y="463176"/>
                  </a:cubicBezTo>
                  <a:cubicBezTo>
                    <a:pt x="64708" y="462883"/>
                    <a:pt x="61794" y="462812"/>
                    <a:pt x="58887" y="462963"/>
                  </a:cubicBezTo>
                  <a:cubicBezTo>
                    <a:pt x="52037" y="462767"/>
                    <a:pt x="45170" y="463425"/>
                    <a:pt x="38374" y="462073"/>
                  </a:cubicBezTo>
                  <a:cubicBezTo>
                    <a:pt x="37010" y="461918"/>
                    <a:pt x="35634" y="461888"/>
                    <a:pt x="34265" y="461984"/>
                  </a:cubicBezTo>
                  <a:lnTo>
                    <a:pt x="4892" y="461931"/>
                  </a:lnTo>
                  <a:cubicBezTo>
                    <a:pt x="3677" y="462016"/>
                    <a:pt x="2458" y="461815"/>
                    <a:pt x="1334" y="461344"/>
                  </a:cubicBezTo>
                  <a:cubicBezTo>
                    <a:pt x="2348" y="461255"/>
                    <a:pt x="3380" y="461095"/>
                    <a:pt x="4394" y="461077"/>
                  </a:cubicBezTo>
                  <a:lnTo>
                    <a:pt x="22416" y="460952"/>
                  </a:lnTo>
                  <a:cubicBezTo>
                    <a:pt x="25991" y="461127"/>
                    <a:pt x="29574" y="460876"/>
                    <a:pt x="33090" y="460205"/>
                  </a:cubicBezTo>
                  <a:cubicBezTo>
                    <a:pt x="34449" y="459994"/>
                    <a:pt x="35828" y="459935"/>
                    <a:pt x="37200" y="460027"/>
                  </a:cubicBezTo>
                  <a:cubicBezTo>
                    <a:pt x="43035" y="460027"/>
                    <a:pt x="48853" y="460027"/>
                    <a:pt x="54688" y="460027"/>
                  </a:cubicBezTo>
                  <a:cubicBezTo>
                    <a:pt x="58111" y="460079"/>
                    <a:pt x="61533" y="459848"/>
                    <a:pt x="64918" y="459334"/>
                  </a:cubicBezTo>
                  <a:cubicBezTo>
                    <a:pt x="67984" y="459010"/>
                    <a:pt x="71070" y="458908"/>
                    <a:pt x="74151" y="459031"/>
                  </a:cubicBezTo>
                  <a:cubicBezTo>
                    <a:pt x="78781" y="459232"/>
                    <a:pt x="83420" y="458953"/>
                    <a:pt x="87992" y="458195"/>
                  </a:cubicBezTo>
                  <a:cubicBezTo>
                    <a:pt x="89689" y="457960"/>
                    <a:pt x="91405" y="457894"/>
                    <a:pt x="93116" y="457999"/>
                  </a:cubicBezTo>
                  <a:cubicBezTo>
                    <a:pt x="97226" y="458202"/>
                    <a:pt x="101346" y="457921"/>
                    <a:pt x="105391" y="457163"/>
                  </a:cubicBezTo>
                  <a:cubicBezTo>
                    <a:pt x="106750" y="456951"/>
                    <a:pt x="108129" y="456891"/>
                    <a:pt x="109501" y="456985"/>
                  </a:cubicBezTo>
                  <a:cubicBezTo>
                    <a:pt x="113269" y="457163"/>
                    <a:pt x="117046" y="456877"/>
                    <a:pt x="120744" y="456131"/>
                  </a:cubicBezTo>
                  <a:cubicBezTo>
                    <a:pt x="121919" y="455930"/>
                    <a:pt x="123113" y="455870"/>
                    <a:pt x="124302" y="455953"/>
                  </a:cubicBezTo>
                  <a:cubicBezTo>
                    <a:pt x="127048" y="456103"/>
                    <a:pt x="129801" y="455839"/>
                    <a:pt x="132468" y="455171"/>
                  </a:cubicBezTo>
                  <a:cubicBezTo>
                    <a:pt x="132964" y="455021"/>
                    <a:pt x="133482" y="454962"/>
                    <a:pt x="133998" y="454993"/>
                  </a:cubicBezTo>
                  <a:cubicBezTo>
                    <a:pt x="139335" y="455384"/>
                    <a:pt x="144530" y="453907"/>
                    <a:pt x="149850" y="453747"/>
                  </a:cubicBezTo>
                  <a:cubicBezTo>
                    <a:pt x="154262" y="453623"/>
                    <a:pt x="158745" y="452680"/>
                    <a:pt x="163050" y="452128"/>
                  </a:cubicBezTo>
                  <a:cubicBezTo>
                    <a:pt x="166964" y="451648"/>
                    <a:pt x="170878" y="451310"/>
                    <a:pt x="174774" y="450794"/>
                  </a:cubicBezTo>
                  <a:cubicBezTo>
                    <a:pt x="181036" y="449940"/>
                    <a:pt x="187228" y="448926"/>
                    <a:pt x="193543" y="448125"/>
                  </a:cubicBezTo>
                  <a:cubicBezTo>
                    <a:pt x="200499" y="447254"/>
                    <a:pt x="207384" y="445973"/>
                    <a:pt x="214251" y="444656"/>
                  </a:cubicBezTo>
                  <a:cubicBezTo>
                    <a:pt x="218290" y="443874"/>
                    <a:pt x="222364" y="443322"/>
                    <a:pt x="226367" y="442450"/>
                  </a:cubicBezTo>
                  <a:cubicBezTo>
                    <a:pt x="244963" y="438563"/>
                    <a:pt x="263323" y="433621"/>
                    <a:pt x="281357" y="427649"/>
                  </a:cubicBezTo>
                  <a:cubicBezTo>
                    <a:pt x="296960" y="422374"/>
                    <a:pt x="312103" y="415829"/>
                    <a:pt x="326634" y="408079"/>
                  </a:cubicBezTo>
                  <a:cubicBezTo>
                    <a:pt x="339643" y="401148"/>
                    <a:pt x="351963" y="392993"/>
                    <a:pt x="363425" y="383724"/>
                  </a:cubicBezTo>
                  <a:cubicBezTo>
                    <a:pt x="372173" y="376544"/>
                    <a:pt x="380335" y="368680"/>
                    <a:pt x="387834" y="360205"/>
                  </a:cubicBezTo>
                  <a:cubicBezTo>
                    <a:pt x="396875" y="350126"/>
                    <a:pt x="404875" y="339159"/>
                    <a:pt x="411708" y="327470"/>
                  </a:cubicBezTo>
                  <a:cubicBezTo>
                    <a:pt x="415925" y="320212"/>
                    <a:pt x="420195" y="312971"/>
                    <a:pt x="423681" y="305321"/>
                  </a:cubicBezTo>
                  <a:cubicBezTo>
                    <a:pt x="430088" y="291460"/>
                    <a:pt x="435585" y="277198"/>
                    <a:pt x="440138" y="262624"/>
                  </a:cubicBezTo>
                  <a:cubicBezTo>
                    <a:pt x="444158" y="249530"/>
                    <a:pt x="447699" y="236329"/>
                    <a:pt x="450527" y="222915"/>
                  </a:cubicBezTo>
                  <a:cubicBezTo>
                    <a:pt x="452129" y="215390"/>
                    <a:pt x="453801" y="207882"/>
                    <a:pt x="455082" y="200286"/>
                  </a:cubicBezTo>
                  <a:cubicBezTo>
                    <a:pt x="456363" y="192689"/>
                    <a:pt x="457448" y="185110"/>
                    <a:pt x="458640" y="177514"/>
                  </a:cubicBezTo>
                  <a:cubicBezTo>
                    <a:pt x="459191" y="173956"/>
                    <a:pt x="459743" y="170398"/>
                    <a:pt x="460419" y="166840"/>
                  </a:cubicBezTo>
                  <a:cubicBezTo>
                    <a:pt x="460917" y="163975"/>
                    <a:pt x="460881" y="161058"/>
                    <a:pt x="461415" y="158176"/>
                  </a:cubicBezTo>
                  <a:cubicBezTo>
                    <a:pt x="462234" y="153817"/>
                    <a:pt x="462340" y="149280"/>
                    <a:pt x="462803" y="144922"/>
                  </a:cubicBezTo>
                  <a:cubicBezTo>
                    <a:pt x="463319" y="139994"/>
                    <a:pt x="463870" y="135083"/>
                    <a:pt x="464422" y="130155"/>
                  </a:cubicBezTo>
                  <a:cubicBezTo>
                    <a:pt x="464562" y="129662"/>
                    <a:pt x="464651" y="129155"/>
                    <a:pt x="464689" y="128643"/>
                  </a:cubicBezTo>
                  <a:cubicBezTo>
                    <a:pt x="464368" y="122630"/>
                    <a:pt x="466005" y="116741"/>
                    <a:pt x="465881" y="110728"/>
                  </a:cubicBezTo>
                  <a:cubicBezTo>
                    <a:pt x="465758" y="108500"/>
                    <a:pt x="465987" y="106267"/>
                    <a:pt x="466557" y="104110"/>
                  </a:cubicBezTo>
                  <a:cubicBezTo>
                    <a:pt x="466720" y="103617"/>
                    <a:pt x="466799" y="103100"/>
                    <a:pt x="466788" y="102580"/>
                  </a:cubicBezTo>
                  <a:cubicBezTo>
                    <a:pt x="466397" y="95197"/>
                    <a:pt x="467998" y="87921"/>
                    <a:pt x="467944" y="80538"/>
                  </a:cubicBezTo>
                  <a:cubicBezTo>
                    <a:pt x="467823" y="76775"/>
                    <a:pt x="468069" y="73010"/>
                    <a:pt x="468674" y="69294"/>
                  </a:cubicBezTo>
                  <a:cubicBezTo>
                    <a:pt x="468983" y="66566"/>
                    <a:pt x="469078" y="63818"/>
                    <a:pt x="468958" y="61075"/>
                  </a:cubicBezTo>
                  <a:cubicBezTo>
                    <a:pt x="469101" y="55738"/>
                    <a:pt x="468585" y="50401"/>
                    <a:pt x="469795" y="45188"/>
                  </a:cubicBezTo>
                  <a:cubicBezTo>
                    <a:pt x="469988" y="43833"/>
                    <a:pt x="470029" y="42460"/>
                    <a:pt x="469919" y="41096"/>
                  </a:cubicBezTo>
                  <a:cubicBezTo>
                    <a:pt x="469919" y="30795"/>
                    <a:pt x="470079" y="20512"/>
                    <a:pt x="470026" y="10230"/>
                  </a:cubicBezTo>
                  <a:cubicBezTo>
                    <a:pt x="470088" y="7168"/>
                    <a:pt x="470741" y="4148"/>
                    <a:pt x="471947" y="1334"/>
                  </a:cubicBezTo>
                  <a:lnTo>
                    <a:pt x="471947" y="5462"/>
                  </a:lnTo>
                  <a:cubicBezTo>
                    <a:pt x="471947" y="13183"/>
                    <a:pt x="471947" y="20886"/>
                    <a:pt x="472054" y="28589"/>
                  </a:cubicBezTo>
                  <a:cubicBezTo>
                    <a:pt x="471995" y="32700"/>
                    <a:pt x="472239" y="36808"/>
                    <a:pt x="472783" y="40883"/>
                  </a:cubicBezTo>
                  <a:cubicBezTo>
                    <a:pt x="473128" y="44465"/>
                    <a:pt x="473223" y="48068"/>
                    <a:pt x="473068" y="51664"/>
                  </a:cubicBezTo>
                  <a:cubicBezTo>
                    <a:pt x="473193" y="57143"/>
                    <a:pt x="472819" y="62605"/>
                    <a:pt x="473904" y="68067"/>
                  </a:cubicBezTo>
                  <a:cubicBezTo>
                    <a:pt x="474171" y="70429"/>
                    <a:pt x="474237" y="72809"/>
                    <a:pt x="474100" y="75183"/>
                  </a:cubicBezTo>
                  <a:cubicBezTo>
                    <a:pt x="473904" y="79121"/>
                    <a:pt x="474173" y="83068"/>
                    <a:pt x="474900" y="86942"/>
                  </a:cubicBezTo>
                  <a:cubicBezTo>
                    <a:pt x="475098" y="88117"/>
                    <a:pt x="475164" y="89311"/>
                    <a:pt x="475096" y="90500"/>
                  </a:cubicBezTo>
                  <a:cubicBezTo>
                    <a:pt x="474922" y="94955"/>
                    <a:pt x="475219" y="99416"/>
                    <a:pt x="475986" y="103808"/>
                  </a:cubicBezTo>
                  <a:cubicBezTo>
                    <a:pt x="476210" y="105333"/>
                    <a:pt x="476263" y="106878"/>
                    <a:pt x="476146" y="108415"/>
                  </a:cubicBezTo>
                  <a:cubicBezTo>
                    <a:pt x="476012" y="110988"/>
                    <a:pt x="476263" y="113567"/>
                    <a:pt x="476893" y="116065"/>
                  </a:cubicBezTo>
                  <a:cubicBezTo>
                    <a:pt x="477041" y="116561"/>
                    <a:pt x="477101" y="117079"/>
                    <a:pt x="477071" y="117595"/>
                  </a:cubicBezTo>
                  <a:cubicBezTo>
                    <a:pt x="476715" y="123271"/>
                    <a:pt x="478085" y="128821"/>
                    <a:pt x="478316" y="134479"/>
                  </a:cubicBezTo>
                  <a:cubicBezTo>
                    <a:pt x="478530" y="139407"/>
                    <a:pt x="479455" y="144299"/>
                    <a:pt x="480095" y="149227"/>
                  </a:cubicBezTo>
                  <a:cubicBezTo>
                    <a:pt x="480487" y="152607"/>
                    <a:pt x="480771" y="156023"/>
                    <a:pt x="481163" y="159421"/>
                  </a:cubicBezTo>
                  <a:cubicBezTo>
                    <a:pt x="483600" y="180129"/>
                    <a:pt x="487123" y="200659"/>
                    <a:pt x="491339" y="221083"/>
                  </a:cubicBezTo>
                  <a:cubicBezTo>
                    <a:pt x="495486" y="241209"/>
                    <a:pt x="501124" y="260999"/>
                    <a:pt x="508204" y="280290"/>
                  </a:cubicBezTo>
                  <a:cubicBezTo>
                    <a:pt x="515675" y="301299"/>
                    <a:pt x="525842" y="321247"/>
                    <a:pt x="538448" y="339639"/>
                  </a:cubicBezTo>
                  <a:cubicBezTo>
                    <a:pt x="542878" y="345955"/>
                    <a:pt x="547521" y="352092"/>
                    <a:pt x="552556" y="357928"/>
                  </a:cubicBezTo>
                  <a:cubicBezTo>
                    <a:pt x="557146" y="363265"/>
                    <a:pt x="562092" y="368246"/>
                    <a:pt x="567073" y="373210"/>
                  </a:cubicBezTo>
                  <a:cubicBezTo>
                    <a:pt x="573448" y="379424"/>
                    <a:pt x="580293" y="385133"/>
                    <a:pt x="587550" y="390289"/>
                  </a:cubicBezTo>
                  <a:cubicBezTo>
                    <a:pt x="594471" y="395341"/>
                    <a:pt x="601694" y="399949"/>
                    <a:pt x="609077" y="404325"/>
                  </a:cubicBezTo>
                  <a:cubicBezTo>
                    <a:pt x="620349" y="410876"/>
                    <a:pt x="632106" y="416549"/>
                    <a:pt x="644249" y="421297"/>
                  </a:cubicBezTo>
                  <a:cubicBezTo>
                    <a:pt x="660441" y="427810"/>
                    <a:pt x="677090" y="433128"/>
                    <a:pt x="694062" y="437202"/>
                  </a:cubicBezTo>
                  <a:cubicBezTo>
                    <a:pt x="704363" y="439657"/>
                    <a:pt x="714681" y="442148"/>
                    <a:pt x="725106" y="444087"/>
                  </a:cubicBezTo>
                  <a:cubicBezTo>
                    <a:pt x="732312" y="445439"/>
                    <a:pt x="739517" y="446898"/>
                    <a:pt x="746846" y="447645"/>
                  </a:cubicBezTo>
                  <a:cubicBezTo>
                    <a:pt x="755155" y="448570"/>
                    <a:pt x="763392" y="450171"/>
                    <a:pt x="771664" y="451328"/>
                  </a:cubicBezTo>
                  <a:cubicBezTo>
                    <a:pt x="776076" y="451933"/>
                    <a:pt x="780560" y="452164"/>
                    <a:pt x="784936" y="452644"/>
                  </a:cubicBezTo>
                  <a:cubicBezTo>
                    <a:pt x="790024" y="453178"/>
                    <a:pt x="795112" y="453836"/>
                    <a:pt x="800200" y="454423"/>
                  </a:cubicBezTo>
                  <a:cubicBezTo>
                    <a:pt x="801552" y="454566"/>
                    <a:pt x="802922" y="454655"/>
                    <a:pt x="804292" y="454672"/>
                  </a:cubicBezTo>
                  <a:cubicBezTo>
                    <a:pt x="806689" y="454575"/>
                    <a:pt x="809085" y="454827"/>
                    <a:pt x="811408" y="455420"/>
                  </a:cubicBezTo>
                  <a:cubicBezTo>
                    <a:pt x="811734" y="455535"/>
                    <a:pt x="812077" y="455589"/>
                    <a:pt x="812422" y="455580"/>
                  </a:cubicBezTo>
                  <a:cubicBezTo>
                    <a:pt x="818453" y="455242"/>
                    <a:pt x="824342" y="456683"/>
                    <a:pt x="830337" y="456754"/>
                  </a:cubicBezTo>
                  <a:cubicBezTo>
                    <a:pt x="833424" y="456581"/>
                    <a:pt x="836520" y="456838"/>
                    <a:pt x="839535" y="457519"/>
                  </a:cubicBezTo>
                  <a:cubicBezTo>
                    <a:pt x="840031" y="457667"/>
                    <a:pt x="840549" y="457727"/>
                    <a:pt x="841065" y="457697"/>
                  </a:cubicBezTo>
                  <a:cubicBezTo>
                    <a:pt x="851010" y="457305"/>
                    <a:pt x="860866" y="459280"/>
                    <a:pt x="870829" y="458871"/>
                  </a:cubicBezTo>
                  <a:cubicBezTo>
                    <a:pt x="873739" y="458656"/>
                    <a:pt x="876666" y="458876"/>
                    <a:pt x="879510" y="459529"/>
                  </a:cubicBezTo>
                  <a:cubicBezTo>
                    <a:pt x="880859" y="459773"/>
                    <a:pt x="882232" y="459857"/>
                    <a:pt x="883602" y="459778"/>
                  </a:cubicBezTo>
                  <a:cubicBezTo>
                    <a:pt x="889082" y="459778"/>
                    <a:pt x="894579" y="459778"/>
                    <a:pt x="900059" y="459885"/>
                  </a:cubicBezTo>
                  <a:cubicBezTo>
                    <a:pt x="904513" y="459778"/>
                    <a:pt x="908970" y="460029"/>
                    <a:pt x="913384" y="460632"/>
                  </a:cubicBezTo>
                  <a:cubicBezTo>
                    <a:pt x="916621" y="460979"/>
                    <a:pt x="919883" y="461052"/>
                    <a:pt x="923133" y="460846"/>
                  </a:cubicBezTo>
                  <a:cubicBezTo>
                    <a:pt x="928970" y="460760"/>
                    <a:pt x="934807" y="460986"/>
                    <a:pt x="940621" y="461522"/>
                  </a:cubicBezTo>
                  <a:cubicBezTo>
                    <a:pt x="939589" y="461629"/>
                    <a:pt x="938575" y="461789"/>
                    <a:pt x="937561" y="461806"/>
                  </a:cubicBezTo>
                  <a:lnTo>
                    <a:pt x="906694" y="461949"/>
                  </a:lnTo>
                  <a:cubicBezTo>
                    <a:pt x="904636" y="461913"/>
                    <a:pt x="902578" y="462093"/>
                    <a:pt x="900557" y="462482"/>
                  </a:cubicBezTo>
                  <a:cubicBezTo>
                    <a:pt x="899043" y="462762"/>
                    <a:pt x="897506" y="462881"/>
                    <a:pt x="895967" y="462838"/>
                  </a:cubicBezTo>
                  <a:cubicBezTo>
                    <a:pt x="890985" y="462838"/>
                    <a:pt x="886022" y="462838"/>
                    <a:pt x="881040" y="462945"/>
                  </a:cubicBezTo>
                  <a:cubicBezTo>
                    <a:pt x="877618" y="462927"/>
                    <a:pt x="874200" y="463160"/>
                    <a:pt x="870811" y="463639"/>
                  </a:cubicBezTo>
                  <a:cubicBezTo>
                    <a:pt x="867400" y="463968"/>
                    <a:pt x="863970" y="464076"/>
                    <a:pt x="860546" y="463959"/>
                  </a:cubicBezTo>
                  <a:cubicBezTo>
                    <a:pt x="857119" y="463838"/>
                    <a:pt x="853691" y="464082"/>
                    <a:pt x="850316" y="464688"/>
                  </a:cubicBezTo>
                  <a:cubicBezTo>
                    <a:pt x="848450" y="464966"/>
                    <a:pt x="846561" y="465055"/>
                    <a:pt x="844677" y="464955"/>
                  </a:cubicBezTo>
                  <a:cubicBezTo>
                    <a:pt x="840565" y="464795"/>
                    <a:pt x="836450" y="465082"/>
                    <a:pt x="832401" y="465809"/>
                  </a:cubicBezTo>
                  <a:cubicBezTo>
                    <a:pt x="830876" y="466035"/>
                    <a:pt x="829332" y="466101"/>
                    <a:pt x="827793" y="466005"/>
                  </a:cubicBezTo>
                  <a:cubicBezTo>
                    <a:pt x="824707" y="465829"/>
                    <a:pt x="821609" y="466092"/>
                    <a:pt x="818596" y="466788"/>
                  </a:cubicBezTo>
                  <a:cubicBezTo>
                    <a:pt x="818101" y="466944"/>
                    <a:pt x="817582" y="467005"/>
                    <a:pt x="817066" y="466966"/>
                  </a:cubicBezTo>
                  <a:cubicBezTo>
                    <a:pt x="811391" y="466539"/>
                    <a:pt x="805787" y="467695"/>
                    <a:pt x="800200" y="468264"/>
                  </a:cubicBezTo>
                  <a:cubicBezTo>
                    <a:pt x="795290" y="468762"/>
                    <a:pt x="790327" y="469065"/>
                    <a:pt x="785416" y="469777"/>
                  </a:cubicBezTo>
                  <a:cubicBezTo>
                    <a:pt x="781378" y="470364"/>
                    <a:pt x="777286" y="470862"/>
                    <a:pt x="773194" y="471182"/>
                  </a:cubicBezTo>
                  <a:cubicBezTo>
                    <a:pt x="769458" y="471484"/>
                    <a:pt x="765722" y="471965"/>
                    <a:pt x="762004" y="472481"/>
                  </a:cubicBezTo>
                  <a:cubicBezTo>
                    <a:pt x="758624" y="472943"/>
                    <a:pt x="755279" y="473762"/>
                    <a:pt x="751881" y="474117"/>
                  </a:cubicBezTo>
                  <a:cubicBezTo>
                    <a:pt x="742541" y="475149"/>
                    <a:pt x="733308" y="476928"/>
                    <a:pt x="724075" y="478654"/>
                  </a:cubicBezTo>
                  <a:cubicBezTo>
                    <a:pt x="712315" y="480860"/>
                    <a:pt x="700609" y="483493"/>
                    <a:pt x="689063" y="486606"/>
                  </a:cubicBezTo>
                  <a:cubicBezTo>
                    <a:pt x="671320" y="491214"/>
                    <a:pt x="653939" y="497119"/>
                    <a:pt x="637061" y="504272"/>
                  </a:cubicBezTo>
                  <a:cubicBezTo>
                    <a:pt x="621276" y="510972"/>
                    <a:pt x="606203" y="519240"/>
                    <a:pt x="592069" y="528948"/>
                  </a:cubicBezTo>
                  <a:cubicBezTo>
                    <a:pt x="583147" y="535061"/>
                    <a:pt x="574784" y="541947"/>
                    <a:pt x="567073" y="549531"/>
                  </a:cubicBezTo>
                  <a:cubicBezTo>
                    <a:pt x="564778" y="551844"/>
                    <a:pt x="562483" y="554157"/>
                    <a:pt x="560153" y="556434"/>
                  </a:cubicBezTo>
                  <a:cubicBezTo>
                    <a:pt x="553214" y="563307"/>
                    <a:pt x="546908" y="570791"/>
                    <a:pt x="541312" y="578797"/>
                  </a:cubicBezTo>
                  <a:cubicBezTo>
                    <a:pt x="533346" y="589752"/>
                    <a:pt x="526335" y="601369"/>
                    <a:pt x="520355" y="613524"/>
                  </a:cubicBezTo>
                  <a:cubicBezTo>
                    <a:pt x="515516" y="623558"/>
                    <a:pt x="511181" y="633805"/>
                    <a:pt x="507350" y="644266"/>
                  </a:cubicBezTo>
                  <a:cubicBezTo>
                    <a:pt x="501720" y="659893"/>
                    <a:pt x="497032" y="675844"/>
                    <a:pt x="493314" y="692034"/>
                  </a:cubicBezTo>
                  <a:cubicBezTo>
                    <a:pt x="491143" y="701356"/>
                    <a:pt x="489275" y="710749"/>
                    <a:pt x="487514" y="720143"/>
                  </a:cubicBezTo>
                  <a:cubicBezTo>
                    <a:pt x="485753" y="729536"/>
                    <a:pt x="484383" y="738663"/>
                    <a:pt x="483137" y="747985"/>
                  </a:cubicBezTo>
                  <a:cubicBezTo>
                    <a:pt x="482088" y="755937"/>
                    <a:pt x="481163" y="763996"/>
                    <a:pt x="479971" y="771860"/>
                  </a:cubicBezTo>
                  <a:cubicBezTo>
                    <a:pt x="479259" y="776592"/>
                    <a:pt x="479811" y="781467"/>
                    <a:pt x="478281" y="786092"/>
                  </a:cubicBezTo>
                  <a:cubicBezTo>
                    <a:pt x="478241" y="791568"/>
                    <a:pt x="477788" y="797033"/>
                    <a:pt x="476929" y="802442"/>
                  </a:cubicBezTo>
                  <a:cubicBezTo>
                    <a:pt x="476253" y="809077"/>
                    <a:pt x="476733" y="815802"/>
                    <a:pt x="475310" y="822367"/>
                  </a:cubicBezTo>
                  <a:cubicBezTo>
                    <a:pt x="475233" y="822700"/>
                    <a:pt x="475192" y="823039"/>
                    <a:pt x="475185" y="823381"/>
                  </a:cubicBezTo>
                  <a:cubicBezTo>
                    <a:pt x="475452" y="830497"/>
                    <a:pt x="474349" y="837400"/>
                    <a:pt x="474064" y="844392"/>
                  </a:cubicBezTo>
                  <a:cubicBezTo>
                    <a:pt x="474128" y="849362"/>
                    <a:pt x="473856" y="854331"/>
                    <a:pt x="473246" y="859264"/>
                  </a:cubicBezTo>
                  <a:cubicBezTo>
                    <a:pt x="472927" y="862504"/>
                    <a:pt x="472851" y="865763"/>
                    <a:pt x="473015" y="869014"/>
                  </a:cubicBezTo>
                  <a:cubicBezTo>
                    <a:pt x="472872" y="874351"/>
                    <a:pt x="473370" y="879688"/>
                    <a:pt x="472178" y="884883"/>
                  </a:cubicBezTo>
                  <a:cubicBezTo>
                    <a:pt x="471988" y="886244"/>
                    <a:pt x="471940" y="887621"/>
                    <a:pt x="472036" y="888992"/>
                  </a:cubicBezTo>
                  <a:cubicBezTo>
                    <a:pt x="472036" y="898089"/>
                    <a:pt x="471995" y="907180"/>
                    <a:pt x="471912" y="916265"/>
                  </a:cubicBezTo>
                  <a:cubicBezTo>
                    <a:pt x="471947" y="917955"/>
                    <a:pt x="471965" y="919663"/>
                    <a:pt x="471965" y="92137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6545472" y="4041930"/>
              <a:ext cx="411139" cy="402589"/>
            </a:xfrm>
            <a:custGeom>
              <a:avLst/>
              <a:gdLst>
                <a:gd name="connsiteX0" fmla="*/ 471965 w 941119"/>
                <a:gd name="connsiteY0" fmla="*/ 921371 h 921549"/>
                <a:gd name="connsiteX1" fmla="*/ 470026 w 941119"/>
                <a:gd name="connsiteY1" fmla="*/ 907245 h 921549"/>
                <a:gd name="connsiteX2" fmla="*/ 470026 w 941119"/>
                <a:gd name="connsiteY2" fmla="*/ 886680 h 921549"/>
                <a:gd name="connsiteX3" fmla="*/ 469296 w 941119"/>
                <a:gd name="connsiteY3" fmla="*/ 873871 h 921549"/>
                <a:gd name="connsiteX4" fmla="*/ 469012 w 941119"/>
                <a:gd name="connsiteY4" fmla="*/ 862574 h 921549"/>
                <a:gd name="connsiteX5" fmla="*/ 468211 w 941119"/>
                <a:gd name="connsiteY5" fmla="*/ 849266 h 921549"/>
                <a:gd name="connsiteX6" fmla="*/ 468016 w 941119"/>
                <a:gd name="connsiteY6" fmla="*/ 845157 h 921549"/>
                <a:gd name="connsiteX7" fmla="*/ 467144 w 941119"/>
                <a:gd name="connsiteY7" fmla="*/ 830301 h 921549"/>
                <a:gd name="connsiteX8" fmla="*/ 466966 w 941119"/>
                <a:gd name="connsiteY8" fmla="*/ 824662 h 921549"/>
                <a:gd name="connsiteX9" fmla="*/ 466201 w 941119"/>
                <a:gd name="connsiteY9" fmla="*/ 815980 h 921549"/>
                <a:gd name="connsiteX10" fmla="*/ 466041 w 941119"/>
                <a:gd name="connsiteY10" fmla="*/ 814468 h 921549"/>
                <a:gd name="connsiteX11" fmla="*/ 464813 w 941119"/>
                <a:gd name="connsiteY11" fmla="*/ 796037 h 921549"/>
                <a:gd name="connsiteX12" fmla="*/ 463176 w 941119"/>
                <a:gd name="connsiteY12" fmla="*/ 781271 h 921549"/>
                <a:gd name="connsiteX13" fmla="*/ 462892 w 941119"/>
                <a:gd name="connsiteY13" fmla="*/ 778727 h 921549"/>
                <a:gd name="connsiteX14" fmla="*/ 461113 w 941119"/>
                <a:gd name="connsiteY14" fmla="*/ 762431 h 921549"/>
                <a:gd name="connsiteX15" fmla="*/ 459992 w 941119"/>
                <a:gd name="connsiteY15" fmla="*/ 753286 h 921549"/>
                <a:gd name="connsiteX16" fmla="*/ 454904 w 941119"/>
                <a:gd name="connsiteY16" fmla="*/ 720890 h 921549"/>
                <a:gd name="connsiteX17" fmla="*/ 445137 w 941119"/>
                <a:gd name="connsiteY17" fmla="*/ 676307 h 921549"/>
                <a:gd name="connsiteX18" fmla="*/ 427524 w 941119"/>
                <a:gd name="connsiteY18" fmla="*/ 625888 h 921549"/>
                <a:gd name="connsiteX19" fmla="*/ 401924 w 941119"/>
                <a:gd name="connsiteY19" fmla="*/ 580256 h 921549"/>
                <a:gd name="connsiteX20" fmla="*/ 385378 w 941119"/>
                <a:gd name="connsiteY20" fmla="*/ 559992 h 921549"/>
                <a:gd name="connsiteX21" fmla="*/ 382372 w 941119"/>
                <a:gd name="connsiteY21" fmla="*/ 556434 h 921549"/>
                <a:gd name="connsiteX22" fmla="*/ 376554 w 941119"/>
                <a:gd name="connsiteY22" fmla="*/ 550635 h 921549"/>
                <a:gd name="connsiteX23" fmla="*/ 374170 w 941119"/>
                <a:gd name="connsiteY23" fmla="*/ 548695 h 921549"/>
                <a:gd name="connsiteX24" fmla="*/ 359404 w 941119"/>
                <a:gd name="connsiteY24" fmla="*/ 535940 h 921549"/>
                <a:gd name="connsiteX25" fmla="*/ 336526 w 941119"/>
                <a:gd name="connsiteY25" fmla="*/ 520302 h 921549"/>
                <a:gd name="connsiteX26" fmla="*/ 281909 w 941119"/>
                <a:gd name="connsiteY26" fmla="*/ 495395 h 921549"/>
                <a:gd name="connsiteX27" fmla="*/ 237966 w 941119"/>
                <a:gd name="connsiteY27" fmla="*/ 482942 h 921549"/>
                <a:gd name="connsiteX28" fmla="*/ 203239 w 941119"/>
                <a:gd name="connsiteY28" fmla="*/ 476199 h 921549"/>
                <a:gd name="connsiteX29" fmla="*/ 171839 w 941119"/>
                <a:gd name="connsiteY29" fmla="*/ 471449 h 921549"/>
                <a:gd name="connsiteX30" fmla="*/ 158585 w 941119"/>
                <a:gd name="connsiteY30" fmla="*/ 470043 h 921549"/>
                <a:gd name="connsiteX31" fmla="*/ 145349 w 941119"/>
                <a:gd name="connsiteY31" fmla="*/ 468496 h 921549"/>
                <a:gd name="connsiteX32" fmla="*/ 142306 w 941119"/>
                <a:gd name="connsiteY32" fmla="*/ 468140 h 921549"/>
                <a:gd name="connsiteX33" fmla="*/ 132611 w 941119"/>
                <a:gd name="connsiteY33" fmla="*/ 467339 h 921549"/>
                <a:gd name="connsiteX34" fmla="*/ 114180 w 941119"/>
                <a:gd name="connsiteY34" fmla="*/ 466023 h 921549"/>
                <a:gd name="connsiteX35" fmla="*/ 107063 w 941119"/>
                <a:gd name="connsiteY35" fmla="*/ 465364 h 921549"/>
                <a:gd name="connsiteX36" fmla="*/ 105533 w 941119"/>
                <a:gd name="connsiteY36" fmla="*/ 465133 h 921549"/>
                <a:gd name="connsiteX37" fmla="*/ 82975 w 941119"/>
                <a:gd name="connsiteY37" fmla="*/ 463977 h 921549"/>
                <a:gd name="connsiteX38" fmla="*/ 67604 w 941119"/>
                <a:gd name="connsiteY38" fmla="*/ 463176 h 921549"/>
                <a:gd name="connsiteX39" fmla="*/ 58887 w 941119"/>
                <a:gd name="connsiteY39" fmla="*/ 462963 h 921549"/>
                <a:gd name="connsiteX40" fmla="*/ 38374 w 941119"/>
                <a:gd name="connsiteY40" fmla="*/ 462073 h 921549"/>
                <a:gd name="connsiteX41" fmla="*/ 34265 w 941119"/>
                <a:gd name="connsiteY41" fmla="*/ 461984 h 921549"/>
                <a:gd name="connsiteX42" fmla="*/ 4892 w 941119"/>
                <a:gd name="connsiteY42" fmla="*/ 461931 h 921549"/>
                <a:gd name="connsiteX43" fmla="*/ 1334 w 941119"/>
                <a:gd name="connsiteY43" fmla="*/ 461344 h 921549"/>
                <a:gd name="connsiteX44" fmla="*/ 4394 w 941119"/>
                <a:gd name="connsiteY44" fmla="*/ 461077 h 921549"/>
                <a:gd name="connsiteX45" fmla="*/ 22416 w 941119"/>
                <a:gd name="connsiteY45" fmla="*/ 460952 h 921549"/>
                <a:gd name="connsiteX46" fmla="*/ 33090 w 941119"/>
                <a:gd name="connsiteY46" fmla="*/ 460205 h 921549"/>
                <a:gd name="connsiteX47" fmla="*/ 37200 w 941119"/>
                <a:gd name="connsiteY47" fmla="*/ 460027 h 921549"/>
                <a:gd name="connsiteX48" fmla="*/ 54688 w 941119"/>
                <a:gd name="connsiteY48" fmla="*/ 460027 h 921549"/>
                <a:gd name="connsiteX49" fmla="*/ 64918 w 941119"/>
                <a:gd name="connsiteY49" fmla="*/ 459334 h 921549"/>
                <a:gd name="connsiteX50" fmla="*/ 74151 w 941119"/>
                <a:gd name="connsiteY50" fmla="*/ 459031 h 921549"/>
                <a:gd name="connsiteX51" fmla="*/ 87992 w 941119"/>
                <a:gd name="connsiteY51" fmla="*/ 458195 h 921549"/>
                <a:gd name="connsiteX52" fmla="*/ 93116 w 941119"/>
                <a:gd name="connsiteY52" fmla="*/ 457999 h 921549"/>
                <a:gd name="connsiteX53" fmla="*/ 105391 w 941119"/>
                <a:gd name="connsiteY53" fmla="*/ 457163 h 921549"/>
                <a:gd name="connsiteX54" fmla="*/ 109501 w 941119"/>
                <a:gd name="connsiteY54" fmla="*/ 456985 h 921549"/>
                <a:gd name="connsiteX55" fmla="*/ 120744 w 941119"/>
                <a:gd name="connsiteY55" fmla="*/ 456131 h 921549"/>
                <a:gd name="connsiteX56" fmla="*/ 124302 w 941119"/>
                <a:gd name="connsiteY56" fmla="*/ 455953 h 921549"/>
                <a:gd name="connsiteX57" fmla="*/ 132468 w 941119"/>
                <a:gd name="connsiteY57" fmla="*/ 455171 h 921549"/>
                <a:gd name="connsiteX58" fmla="*/ 133998 w 941119"/>
                <a:gd name="connsiteY58" fmla="*/ 454993 h 921549"/>
                <a:gd name="connsiteX59" fmla="*/ 149850 w 941119"/>
                <a:gd name="connsiteY59" fmla="*/ 453747 h 921549"/>
                <a:gd name="connsiteX60" fmla="*/ 163050 w 941119"/>
                <a:gd name="connsiteY60" fmla="*/ 452128 h 921549"/>
                <a:gd name="connsiteX61" fmla="*/ 174774 w 941119"/>
                <a:gd name="connsiteY61" fmla="*/ 450794 h 921549"/>
                <a:gd name="connsiteX62" fmla="*/ 193543 w 941119"/>
                <a:gd name="connsiteY62" fmla="*/ 448125 h 921549"/>
                <a:gd name="connsiteX63" fmla="*/ 214251 w 941119"/>
                <a:gd name="connsiteY63" fmla="*/ 444656 h 921549"/>
                <a:gd name="connsiteX64" fmla="*/ 226367 w 941119"/>
                <a:gd name="connsiteY64" fmla="*/ 442450 h 921549"/>
                <a:gd name="connsiteX65" fmla="*/ 281357 w 941119"/>
                <a:gd name="connsiteY65" fmla="*/ 427649 h 921549"/>
                <a:gd name="connsiteX66" fmla="*/ 326634 w 941119"/>
                <a:gd name="connsiteY66" fmla="*/ 408079 h 921549"/>
                <a:gd name="connsiteX67" fmla="*/ 363425 w 941119"/>
                <a:gd name="connsiteY67" fmla="*/ 383724 h 921549"/>
                <a:gd name="connsiteX68" fmla="*/ 387834 w 941119"/>
                <a:gd name="connsiteY68" fmla="*/ 360205 h 921549"/>
                <a:gd name="connsiteX69" fmla="*/ 411708 w 941119"/>
                <a:gd name="connsiteY69" fmla="*/ 327470 h 921549"/>
                <a:gd name="connsiteX70" fmla="*/ 423681 w 941119"/>
                <a:gd name="connsiteY70" fmla="*/ 305321 h 921549"/>
                <a:gd name="connsiteX71" fmla="*/ 440138 w 941119"/>
                <a:gd name="connsiteY71" fmla="*/ 262624 h 921549"/>
                <a:gd name="connsiteX72" fmla="*/ 450527 w 941119"/>
                <a:gd name="connsiteY72" fmla="*/ 222915 h 921549"/>
                <a:gd name="connsiteX73" fmla="*/ 455082 w 941119"/>
                <a:gd name="connsiteY73" fmla="*/ 200286 h 921549"/>
                <a:gd name="connsiteX74" fmla="*/ 458640 w 941119"/>
                <a:gd name="connsiteY74" fmla="*/ 177514 h 921549"/>
                <a:gd name="connsiteX75" fmla="*/ 460419 w 941119"/>
                <a:gd name="connsiteY75" fmla="*/ 166840 h 921549"/>
                <a:gd name="connsiteX76" fmla="*/ 461415 w 941119"/>
                <a:gd name="connsiteY76" fmla="*/ 158176 h 921549"/>
                <a:gd name="connsiteX77" fmla="*/ 462803 w 941119"/>
                <a:gd name="connsiteY77" fmla="*/ 144922 h 921549"/>
                <a:gd name="connsiteX78" fmla="*/ 464422 w 941119"/>
                <a:gd name="connsiteY78" fmla="*/ 130155 h 921549"/>
                <a:gd name="connsiteX79" fmla="*/ 464689 w 941119"/>
                <a:gd name="connsiteY79" fmla="*/ 128643 h 921549"/>
                <a:gd name="connsiteX80" fmla="*/ 465881 w 941119"/>
                <a:gd name="connsiteY80" fmla="*/ 110728 h 921549"/>
                <a:gd name="connsiteX81" fmla="*/ 466557 w 941119"/>
                <a:gd name="connsiteY81" fmla="*/ 104110 h 921549"/>
                <a:gd name="connsiteX82" fmla="*/ 466788 w 941119"/>
                <a:gd name="connsiteY82" fmla="*/ 102580 h 921549"/>
                <a:gd name="connsiteX83" fmla="*/ 467944 w 941119"/>
                <a:gd name="connsiteY83" fmla="*/ 80538 h 921549"/>
                <a:gd name="connsiteX84" fmla="*/ 468674 w 941119"/>
                <a:gd name="connsiteY84" fmla="*/ 69294 h 921549"/>
                <a:gd name="connsiteX85" fmla="*/ 468958 w 941119"/>
                <a:gd name="connsiteY85" fmla="*/ 61075 h 921549"/>
                <a:gd name="connsiteX86" fmla="*/ 469795 w 941119"/>
                <a:gd name="connsiteY86" fmla="*/ 45188 h 921549"/>
                <a:gd name="connsiteX87" fmla="*/ 469919 w 941119"/>
                <a:gd name="connsiteY87" fmla="*/ 41096 h 921549"/>
                <a:gd name="connsiteX88" fmla="*/ 470026 w 941119"/>
                <a:gd name="connsiteY88" fmla="*/ 10230 h 921549"/>
                <a:gd name="connsiteX89" fmla="*/ 471947 w 941119"/>
                <a:gd name="connsiteY89" fmla="*/ 1334 h 921549"/>
                <a:gd name="connsiteX90" fmla="*/ 471947 w 941119"/>
                <a:gd name="connsiteY90" fmla="*/ 5462 h 921549"/>
                <a:gd name="connsiteX91" fmla="*/ 472054 w 941119"/>
                <a:gd name="connsiteY91" fmla="*/ 28589 h 921549"/>
                <a:gd name="connsiteX92" fmla="*/ 472783 w 941119"/>
                <a:gd name="connsiteY92" fmla="*/ 40883 h 921549"/>
                <a:gd name="connsiteX93" fmla="*/ 473068 w 941119"/>
                <a:gd name="connsiteY93" fmla="*/ 51664 h 921549"/>
                <a:gd name="connsiteX94" fmla="*/ 473904 w 941119"/>
                <a:gd name="connsiteY94" fmla="*/ 68067 h 921549"/>
                <a:gd name="connsiteX95" fmla="*/ 474100 w 941119"/>
                <a:gd name="connsiteY95" fmla="*/ 75183 h 921549"/>
                <a:gd name="connsiteX96" fmla="*/ 474900 w 941119"/>
                <a:gd name="connsiteY96" fmla="*/ 86942 h 921549"/>
                <a:gd name="connsiteX97" fmla="*/ 475096 w 941119"/>
                <a:gd name="connsiteY97" fmla="*/ 90500 h 921549"/>
                <a:gd name="connsiteX98" fmla="*/ 475986 w 941119"/>
                <a:gd name="connsiteY98" fmla="*/ 103808 h 921549"/>
                <a:gd name="connsiteX99" fmla="*/ 476146 w 941119"/>
                <a:gd name="connsiteY99" fmla="*/ 108415 h 921549"/>
                <a:gd name="connsiteX100" fmla="*/ 476893 w 941119"/>
                <a:gd name="connsiteY100" fmla="*/ 116065 h 921549"/>
                <a:gd name="connsiteX101" fmla="*/ 477071 w 941119"/>
                <a:gd name="connsiteY101" fmla="*/ 117595 h 921549"/>
                <a:gd name="connsiteX102" fmla="*/ 478316 w 941119"/>
                <a:gd name="connsiteY102" fmla="*/ 134479 h 921549"/>
                <a:gd name="connsiteX103" fmla="*/ 480095 w 941119"/>
                <a:gd name="connsiteY103" fmla="*/ 149227 h 921549"/>
                <a:gd name="connsiteX104" fmla="*/ 481163 w 941119"/>
                <a:gd name="connsiteY104" fmla="*/ 159421 h 921549"/>
                <a:gd name="connsiteX105" fmla="*/ 491339 w 941119"/>
                <a:gd name="connsiteY105" fmla="*/ 221083 h 921549"/>
                <a:gd name="connsiteX106" fmla="*/ 508204 w 941119"/>
                <a:gd name="connsiteY106" fmla="*/ 280290 h 921549"/>
                <a:gd name="connsiteX107" fmla="*/ 538448 w 941119"/>
                <a:gd name="connsiteY107" fmla="*/ 339639 h 921549"/>
                <a:gd name="connsiteX108" fmla="*/ 552556 w 941119"/>
                <a:gd name="connsiteY108" fmla="*/ 357928 h 921549"/>
                <a:gd name="connsiteX109" fmla="*/ 567073 w 941119"/>
                <a:gd name="connsiteY109" fmla="*/ 373210 h 921549"/>
                <a:gd name="connsiteX110" fmla="*/ 587550 w 941119"/>
                <a:gd name="connsiteY110" fmla="*/ 390289 h 921549"/>
                <a:gd name="connsiteX111" fmla="*/ 609077 w 941119"/>
                <a:gd name="connsiteY111" fmla="*/ 404325 h 921549"/>
                <a:gd name="connsiteX112" fmla="*/ 644249 w 941119"/>
                <a:gd name="connsiteY112" fmla="*/ 421297 h 921549"/>
                <a:gd name="connsiteX113" fmla="*/ 694062 w 941119"/>
                <a:gd name="connsiteY113" fmla="*/ 437202 h 921549"/>
                <a:gd name="connsiteX114" fmla="*/ 725106 w 941119"/>
                <a:gd name="connsiteY114" fmla="*/ 444087 h 921549"/>
                <a:gd name="connsiteX115" fmla="*/ 746846 w 941119"/>
                <a:gd name="connsiteY115" fmla="*/ 447645 h 921549"/>
                <a:gd name="connsiteX116" fmla="*/ 771664 w 941119"/>
                <a:gd name="connsiteY116" fmla="*/ 451328 h 921549"/>
                <a:gd name="connsiteX117" fmla="*/ 784936 w 941119"/>
                <a:gd name="connsiteY117" fmla="*/ 452644 h 921549"/>
                <a:gd name="connsiteX118" fmla="*/ 800200 w 941119"/>
                <a:gd name="connsiteY118" fmla="*/ 454423 h 921549"/>
                <a:gd name="connsiteX119" fmla="*/ 804292 w 941119"/>
                <a:gd name="connsiteY119" fmla="*/ 454672 h 921549"/>
                <a:gd name="connsiteX120" fmla="*/ 811408 w 941119"/>
                <a:gd name="connsiteY120" fmla="*/ 455420 h 921549"/>
                <a:gd name="connsiteX121" fmla="*/ 812422 w 941119"/>
                <a:gd name="connsiteY121" fmla="*/ 455580 h 921549"/>
                <a:gd name="connsiteX122" fmla="*/ 830337 w 941119"/>
                <a:gd name="connsiteY122" fmla="*/ 456754 h 921549"/>
                <a:gd name="connsiteX123" fmla="*/ 839535 w 941119"/>
                <a:gd name="connsiteY123" fmla="*/ 457519 h 921549"/>
                <a:gd name="connsiteX124" fmla="*/ 841065 w 941119"/>
                <a:gd name="connsiteY124" fmla="*/ 457697 h 921549"/>
                <a:gd name="connsiteX125" fmla="*/ 870829 w 941119"/>
                <a:gd name="connsiteY125" fmla="*/ 458871 h 921549"/>
                <a:gd name="connsiteX126" fmla="*/ 879510 w 941119"/>
                <a:gd name="connsiteY126" fmla="*/ 459529 h 921549"/>
                <a:gd name="connsiteX127" fmla="*/ 883602 w 941119"/>
                <a:gd name="connsiteY127" fmla="*/ 459778 h 921549"/>
                <a:gd name="connsiteX128" fmla="*/ 900059 w 941119"/>
                <a:gd name="connsiteY128" fmla="*/ 459885 h 921549"/>
                <a:gd name="connsiteX129" fmla="*/ 913384 w 941119"/>
                <a:gd name="connsiteY129" fmla="*/ 460632 h 921549"/>
                <a:gd name="connsiteX130" fmla="*/ 923133 w 941119"/>
                <a:gd name="connsiteY130" fmla="*/ 460846 h 921549"/>
                <a:gd name="connsiteX131" fmla="*/ 940621 w 941119"/>
                <a:gd name="connsiteY131" fmla="*/ 461522 h 921549"/>
                <a:gd name="connsiteX132" fmla="*/ 937561 w 941119"/>
                <a:gd name="connsiteY132" fmla="*/ 461806 h 921549"/>
                <a:gd name="connsiteX133" fmla="*/ 906694 w 941119"/>
                <a:gd name="connsiteY133" fmla="*/ 461949 h 921549"/>
                <a:gd name="connsiteX134" fmla="*/ 900557 w 941119"/>
                <a:gd name="connsiteY134" fmla="*/ 462482 h 921549"/>
                <a:gd name="connsiteX135" fmla="*/ 895967 w 941119"/>
                <a:gd name="connsiteY135" fmla="*/ 462838 h 921549"/>
                <a:gd name="connsiteX136" fmla="*/ 881040 w 941119"/>
                <a:gd name="connsiteY136" fmla="*/ 462945 h 921549"/>
                <a:gd name="connsiteX137" fmla="*/ 870811 w 941119"/>
                <a:gd name="connsiteY137" fmla="*/ 463639 h 921549"/>
                <a:gd name="connsiteX138" fmla="*/ 860546 w 941119"/>
                <a:gd name="connsiteY138" fmla="*/ 463959 h 921549"/>
                <a:gd name="connsiteX139" fmla="*/ 850316 w 941119"/>
                <a:gd name="connsiteY139" fmla="*/ 464688 h 921549"/>
                <a:gd name="connsiteX140" fmla="*/ 844677 w 941119"/>
                <a:gd name="connsiteY140" fmla="*/ 464955 h 921549"/>
                <a:gd name="connsiteX141" fmla="*/ 832401 w 941119"/>
                <a:gd name="connsiteY141" fmla="*/ 465809 h 921549"/>
                <a:gd name="connsiteX142" fmla="*/ 827793 w 941119"/>
                <a:gd name="connsiteY142" fmla="*/ 466005 h 921549"/>
                <a:gd name="connsiteX143" fmla="*/ 818596 w 941119"/>
                <a:gd name="connsiteY143" fmla="*/ 466788 h 921549"/>
                <a:gd name="connsiteX144" fmla="*/ 817066 w 941119"/>
                <a:gd name="connsiteY144" fmla="*/ 466966 h 921549"/>
                <a:gd name="connsiteX145" fmla="*/ 800200 w 941119"/>
                <a:gd name="connsiteY145" fmla="*/ 468264 h 921549"/>
                <a:gd name="connsiteX146" fmla="*/ 785416 w 941119"/>
                <a:gd name="connsiteY146" fmla="*/ 469777 h 921549"/>
                <a:gd name="connsiteX147" fmla="*/ 773194 w 941119"/>
                <a:gd name="connsiteY147" fmla="*/ 471182 h 921549"/>
                <a:gd name="connsiteX148" fmla="*/ 762004 w 941119"/>
                <a:gd name="connsiteY148" fmla="*/ 472481 h 921549"/>
                <a:gd name="connsiteX149" fmla="*/ 751881 w 941119"/>
                <a:gd name="connsiteY149" fmla="*/ 474117 h 921549"/>
                <a:gd name="connsiteX150" fmla="*/ 724075 w 941119"/>
                <a:gd name="connsiteY150" fmla="*/ 478654 h 921549"/>
                <a:gd name="connsiteX151" fmla="*/ 689063 w 941119"/>
                <a:gd name="connsiteY151" fmla="*/ 486606 h 921549"/>
                <a:gd name="connsiteX152" fmla="*/ 637061 w 941119"/>
                <a:gd name="connsiteY152" fmla="*/ 504272 h 921549"/>
                <a:gd name="connsiteX153" fmla="*/ 592069 w 941119"/>
                <a:gd name="connsiteY153" fmla="*/ 528948 h 921549"/>
                <a:gd name="connsiteX154" fmla="*/ 567073 w 941119"/>
                <a:gd name="connsiteY154" fmla="*/ 549531 h 921549"/>
                <a:gd name="connsiteX155" fmla="*/ 560153 w 941119"/>
                <a:gd name="connsiteY155" fmla="*/ 556434 h 921549"/>
                <a:gd name="connsiteX156" fmla="*/ 541312 w 941119"/>
                <a:gd name="connsiteY156" fmla="*/ 578797 h 921549"/>
                <a:gd name="connsiteX157" fmla="*/ 520355 w 941119"/>
                <a:gd name="connsiteY157" fmla="*/ 613524 h 921549"/>
                <a:gd name="connsiteX158" fmla="*/ 507350 w 941119"/>
                <a:gd name="connsiteY158" fmla="*/ 644266 h 921549"/>
                <a:gd name="connsiteX159" fmla="*/ 493314 w 941119"/>
                <a:gd name="connsiteY159" fmla="*/ 692034 h 921549"/>
                <a:gd name="connsiteX160" fmla="*/ 487514 w 941119"/>
                <a:gd name="connsiteY160" fmla="*/ 720143 h 921549"/>
                <a:gd name="connsiteX161" fmla="*/ 483137 w 941119"/>
                <a:gd name="connsiteY161" fmla="*/ 747985 h 921549"/>
                <a:gd name="connsiteX162" fmla="*/ 479971 w 941119"/>
                <a:gd name="connsiteY162" fmla="*/ 771860 h 921549"/>
                <a:gd name="connsiteX163" fmla="*/ 478281 w 941119"/>
                <a:gd name="connsiteY163" fmla="*/ 786092 h 921549"/>
                <a:gd name="connsiteX164" fmla="*/ 476929 w 941119"/>
                <a:gd name="connsiteY164" fmla="*/ 802442 h 921549"/>
                <a:gd name="connsiteX165" fmla="*/ 475310 w 941119"/>
                <a:gd name="connsiteY165" fmla="*/ 822367 h 921549"/>
                <a:gd name="connsiteX166" fmla="*/ 475185 w 941119"/>
                <a:gd name="connsiteY166" fmla="*/ 823381 h 921549"/>
                <a:gd name="connsiteX167" fmla="*/ 474064 w 941119"/>
                <a:gd name="connsiteY167" fmla="*/ 844392 h 921549"/>
                <a:gd name="connsiteX168" fmla="*/ 473246 w 941119"/>
                <a:gd name="connsiteY168" fmla="*/ 859264 h 921549"/>
                <a:gd name="connsiteX169" fmla="*/ 473015 w 941119"/>
                <a:gd name="connsiteY169" fmla="*/ 869014 h 921549"/>
                <a:gd name="connsiteX170" fmla="*/ 472178 w 941119"/>
                <a:gd name="connsiteY170" fmla="*/ 884883 h 921549"/>
                <a:gd name="connsiteX171" fmla="*/ 472036 w 941119"/>
                <a:gd name="connsiteY171" fmla="*/ 888992 h 921549"/>
                <a:gd name="connsiteX172" fmla="*/ 471912 w 941119"/>
                <a:gd name="connsiteY172" fmla="*/ 916265 h 921549"/>
                <a:gd name="connsiteX173" fmla="*/ 471965 w 941119"/>
                <a:gd name="connsiteY173" fmla="*/ 921371 h 921549"/>
              </a:gdLst>
              <a:ahLst/>
              <a:cxnLst/>
              <a:rect l="l" t="t" r="r" b="b"/>
              <a:pathLst>
                <a:path w="941119" h="921549">
                  <a:moveTo>
                    <a:pt x="471965" y="921371"/>
                  </a:moveTo>
                  <a:cubicBezTo>
                    <a:pt x="470378" y="916840"/>
                    <a:pt x="469718" y="912036"/>
                    <a:pt x="470026" y="907245"/>
                  </a:cubicBezTo>
                  <a:cubicBezTo>
                    <a:pt x="470026" y="900396"/>
                    <a:pt x="470026" y="893529"/>
                    <a:pt x="470026" y="886680"/>
                  </a:cubicBezTo>
                  <a:cubicBezTo>
                    <a:pt x="470102" y="882398"/>
                    <a:pt x="469859" y="878115"/>
                    <a:pt x="469296" y="873871"/>
                  </a:cubicBezTo>
                  <a:cubicBezTo>
                    <a:pt x="468951" y="870115"/>
                    <a:pt x="468857" y="866342"/>
                    <a:pt x="469012" y="862574"/>
                  </a:cubicBezTo>
                  <a:cubicBezTo>
                    <a:pt x="469012" y="858126"/>
                    <a:pt x="469279" y="853678"/>
                    <a:pt x="468211" y="849266"/>
                  </a:cubicBezTo>
                  <a:cubicBezTo>
                    <a:pt x="468003" y="847907"/>
                    <a:pt x="467937" y="846530"/>
                    <a:pt x="468016" y="845157"/>
                  </a:cubicBezTo>
                  <a:cubicBezTo>
                    <a:pt x="467891" y="840211"/>
                    <a:pt x="468229" y="835229"/>
                    <a:pt x="467144" y="830301"/>
                  </a:cubicBezTo>
                  <a:cubicBezTo>
                    <a:pt x="466896" y="828432"/>
                    <a:pt x="466838" y="826542"/>
                    <a:pt x="466966" y="824662"/>
                  </a:cubicBezTo>
                  <a:cubicBezTo>
                    <a:pt x="467130" y="821746"/>
                    <a:pt x="466872" y="818823"/>
                    <a:pt x="466201" y="815980"/>
                  </a:cubicBezTo>
                  <a:cubicBezTo>
                    <a:pt x="466059" y="815489"/>
                    <a:pt x="466005" y="814977"/>
                    <a:pt x="466041" y="814468"/>
                  </a:cubicBezTo>
                  <a:cubicBezTo>
                    <a:pt x="466414" y="808277"/>
                    <a:pt x="465027" y="802192"/>
                    <a:pt x="464813" y="796037"/>
                  </a:cubicBezTo>
                  <a:cubicBezTo>
                    <a:pt x="464635" y="791091"/>
                    <a:pt x="463746" y="786199"/>
                    <a:pt x="463176" y="781271"/>
                  </a:cubicBezTo>
                  <a:cubicBezTo>
                    <a:pt x="463038" y="780428"/>
                    <a:pt x="462943" y="779579"/>
                    <a:pt x="462892" y="778727"/>
                  </a:cubicBezTo>
                  <a:cubicBezTo>
                    <a:pt x="462629" y="773263"/>
                    <a:pt x="462034" y="767821"/>
                    <a:pt x="461113" y="762431"/>
                  </a:cubicBezTo>
                  <a:cubicBezTo>
                    <a:pt x="460686" y="759388"/>
                    <a:pt x="460401" y="756329"/>
                    <a:pt x="459992" y="753286"/>
                  </a:cubicBezTo>
                  <a:cubicBezTo>
                    <a:pt x="458498" y="742452"/>
                    <a:pt x="456754" y="731671"/>
                    <a:pt x="454904" y="720890"/>
                  </a:cubicBezTo>
                  <a:cubicBezTo>
                    <a:pt x="452420" y="705871"/>
                    <a:pt x="449159" y="690989"/>
                    <a:pt x="445137" y="676307"/>
                  </a:cubicBezTo>
                  <a:cubicBezTo>
                    <a:pt x="440458" y="659107"/>
                    <a:pt x="434573" y="642259"/>
                    <a:pt x="427524" y="625888"/>
                  </a:cubicBezTo>
                  <a:cubicBezTo>
                    <a:pt x="420559" y="609848"/>
                    <a:pt x="411982" y="594559"/>
                    <a:pt x="401924" y="580256"/>
                  </a:cubicBezTo>
                  <a:cubicBezTo>
                    <a:pt x="396960" y="573068"/>
                    <a:pt x="391427" y="566292"/>
                    <a:pt x="385378" y="559992"/>
                  </a:cubicBezTo>
                  <a:cubicBezTo>
                    <a:pt x="384293" y="558889"/>
                    <a:pt x="383333" y="557680"/>
                    <a:pt x="382372" y="556434"/>
                  </a:cubicBezTo>
                  <a:cubicBezTo>
                    <a:pt x="380666" y="554280"/>
                    <a:pt x="378714" y="552333"/>
                    <a:pt x="376554" y="550635"/>
                  </a:cubicBezTo>
                  <a:cubicBezTo>
                    <a:pt x="375722" y="550037"/>
                    <a:pt x="374925" y="549389"/>
                    <a:pt x="374170" y="548695"/>
                  </a:cubicBezTo>
                  <a:cubicBezTo>
                    <a:pt x="369525" y="544134"/>
                    <a:pt x="364594" y="539873"/>
                    <a:pt x="359404" y="535940"/>
                  </a:cubicBezTo>
                  <a:cubicBezTo>
                    <a:pt x="352144" y="530209"/>
                    <a:pt x="344501" y="524984"/>
                    <a:pt x="336526" y="520302"/>
                  </a:cubicBezTo>
                  <a:cubicBezTo>
                    <a:pt x="319182" y="510227"/>
                    <a:pt x="300888" y="501885"/>
                    <a:pt x="281909" y="495395"/>
                  </a:cubicBezTo>
                  <a:cubicBezTo>
                    <a:pt x="267490" y="490476"/>
                    <a:pt x="252821" y="486320"/>
                    <a:pt x="237966" y="482942"/>
                  </a:cubicBezTo>
                  <a:cubicBezTo>
                    <a:pt x="226473" y="480291"/>
                    <a:pt x="214927" y="477853"/>
                    <a:pt x="203239" y="476199"/>
                  </a:cubicBezTo>
                  <a:cubicBezTo>
                    <a:pt x="192760" y="474722"/>
                    <a:pt x="182335" y="472641"/>
                    <a:pt x="171839" y="471449"/>
                  </a:cubicBezTo>
                  <a:cubicBezTo>
                    <a:pt x="167444" y="470933"/>
                    <a:pt x="162943" y="470239"/>
                    <a:pt x="158585" y="470043"/>
                  </a:cubicBezTo>
                  <a:cubicBezTo>
                    <a:pt x="154226" y="469848"/>
                    <a:pt x="149690" y="469047"/>
                    <a:pt x="145349" y="468496"/>
                  </a:cubicBezTo>
                  <a:cubicBezTo>
                    <a:pt x="144341" y="468325"/>
                    <a:pt x="143326" y="468206"/>
                    <a:pt x="142306" y="468140"/>
                  </a:cubicBezTo>
                  <a:cubicBezTo>
                    <a:pt x="139033" y="468140"/>
                    <a:pt x="135795" y="467410"/>
                    <a:pt x="132611" y="467339"/>
                  </a:cubicBezTo>
                  <a:cubicBezTo>
                    <a:pt x="126420" y="467197"/>
                    <a:pt x="120353" y="465863"/>
                    <a:pt x="114180" y="466023"/>
                  </a:cubicBezTo>
                  <a:cubicBezTo>
                    <a:pt x="111788" y="466194"/>
                    <a:pt x="109383" y="465971"/>
                    <a:pt x="107063" y="465364"/>
                  </a:cubicBezTo>
                  <a:cubicBezTo>
                    <a:pt x="106570" y="465201"/>
                    <a:pt x="106053" y="465123"/>
                    <a:pt x="105533" y="465133"/>
                  </a:cubicBezTo>
                  <a:cubicBezTo>
                    <a:pt x="97972" y="465489"/>
                    <a:pt x="90518" y="464101"/>
                    <a:pt x="82975" y="463977"/>
                  </a:cubicBezTo>
                  <a:cubicBezTo>
                    <a:pt x="77838" y="464155"/>
                    <a:pt x="72695" y="463886"/>
                    <a:pt x="67604" y="463176"/>
                  </a:cubicBezTo>
                  <a:cubicBezTo>
                    <a:pt x="64708" y="462883"/>
                    <a:pt x="61794" y="462812"/>
                    <a:pt x="58887" y="462963"/>
                  </a:cubicBezTo>
                  <a:cubicBezTo>
                    <a:pt x="52037" y="462767"/>
                    <a:pt x="45170" y="463425"/>
                    <a:pt x="38374" y="462073"/>
                  </a:cubicBezTo>
                  <a:cubicBezTo>
                    <a:pt x="37010" y="461918"/>
                    <a:pt x="35634" y="461888"/>
                    <a:pt x="34265" y="461984"/>
                  </a:cubicBezTo>
                  <a:lnTo>
                    <a:pt x="4892" y="461931"/>
                  </a:lnTo>
                  <a:cubicBezTo>
                    <a:pt x="3677" y="462016"/>
                    <a:pt x="2458" y="461815"/>
                    <a:pt x="1334" y="461344"/>
                  </a:cubicBezTo>
                  <a:cubicBezTo>
                    <a:pt x="2348" y="461255"/>
                    <a:pt x="3380" y="461095"/>
                    <a:pt x="4394" y="461077"/>
                  </a:cubicBezTo>
                  <a:lnTo>
                    <a:pt x="22416" y="460952"/>
                  </a:lnTo>
                  <a:cubicBezTo>
                    <a:pt x="25991" y="461127"/>
                    <a:pt x="29574" y="460876"/>
                    <a:pt x="33090" y="460205"/>
                  </a:cubicBezTo>
                  <a:cubicBezTo>
                    <a:pt x="34449" y="459994"/>
                    <a:pt x="35828" y="459935"/>
                    <a:pt x="37200" y="460027"/>
                  </a:cubicBezTo>
                  <a:cubicBezTo>
                    <a:pt x="43035" y="460027"/>
                    <a:pt x="48853" y="460027"/>
                    <a:pt x="54688" y="460027"/>
                  </a:cubicBezTo>
                  <a:cubicBezTo>
                    <a:pt x="58111" y="460079"/>
                    <a:pt x="61533" y="459848"/>
                    <a:pt x="64918" y="459334"/>
                  </a:cubicBezTo>
                  <a:cubicBezTo>
                    <a:pt x="67984" y="459010"/>
                    <a:pt x="71070" y="458908"/>
                    <a:pt x="74151" y="459031"/>
                  </a:cubicBezTo>
                  <a:cubicBezTo>
                    <a:pt x="78781" y="459232"/>
                    <a:pt x="83420" y="458953"/>
                    <a:pt x="87992" y="458195"/>
                  </a:cubicBezTo>
                  <a:cubicBezTo>
                    <a:pt x="89689" y="457960"/>
                    <a:pt x="91405" y="457894"/>
                    <a:pt x="93116" y="457999"/>
                  </a:cubicBezTo>
                  <a:cubicBezTo>
                    <a:pt x="97226" y="458202"/>
                    <a:pt x="101346" y="457921"/>
                    <a:pt x="105391" y="457163"/>
                  </a:cubicBezTo>
                  <a:cubicBezTo>
                    <a:pt x="106750" y="456951"/>
                    <a:pt x="108129" y="456891"/>
                    <a:pt x="109501" y="456985"/>
                  </a:cubicBezTo>
                  <a:cubicBezTo>
                    <a:pt x="113269" y="457163"/>
                    <a:pt x="117046" y="456877"/>
                    <a:pt x="120744" y="456131"/>
                  </a:cubicBezTo>
                  <a:cubicBezTo>
                    <a:pt x="121919" y="455930"/>
                    <a:pt x="123113" y="455870"/>
                    <a:pt x="124302" y="455953"/>
                  </a:cubicBezTo>
                  <a:cubicBezTo>
                    <a:pt x="127048" y="456103"/>
                    <a:pt x="129801" y="455839"/>
                    <a:pt x="132468" y="455171"/>
                  </a:cubicBezTo>
                  <a:cubicBezTo>
                    <a:pt x="132964" y="455021"/>
                    <a:pt x="133482" y="454962"/>
                    <a:pt x="133998" y="454993"/>
                  </a:cubicBezTo>
                  <a:cubicBezTo>
                    <a:pt x="139335" y="455384"/>
                    <a:pt x="144530" y="453907"/>
                    <a:pt x="149850" y="453747"/>
                  </a:cubicBezTo>
                  <a:cubicBezTo>
                    <a:pt x="154262" y="453623"/>
                    <a:pt x="158745" y="452680"/>
                    <a:pt x="163050" y="452128"/>
                  </a:cubicBezTo>
                  <a:cubicBezTo>
                    <a:pt x="166964" y="451648"/>
                    <a:pt x="170878" y="451310"/>
                    <a:pt x="174774" y="450794"/>
                  </a:cubicBezTo>
                  <a:cubicBezTo>
                    <a:pt x="181036" y="449940"/>
                    <a:pt x="187228" y="448926"/>
                    <a:pt x="193543" y="448125"/>
                  </a:cubicBezTo>
                  <a:cubicBezTo>
                    <a:pt x="200499" y="447254"/>
                    <a:pt x="207384" y="445973"/>
                    <a:pt x="214251" y="444656"/>
                  </a:cubicBezTo>
                  <a:cubicBezTo>
                    <a:pt x="218290" y="443874"/>
                    <a:pt x="222364" y="443322"/>
                    <a:pt x="226367" y="442450"/>
                  </a:cubicBezTo>
                  <a:cubicBezTo>
                    <a:pt x="244963" y="438563"/>
                    <a:pt x="263323" y="433621"/>
                    <a:pt x="281357" y="427649"/>
                  </a:cubicBezTo>
                  <a:cubicBezTo>
                    <a:pt x="296960" y="422374"/>
                    <a:pt x="312103" y="415829"/>
                    <a:pt x="326634" y="408079"/>
                  </a:cubicBezTo>
                  <a:cubicBezTo>
                    <a:pt x="339643" y="401148"/>
                    <a:pt x="351963" y="392993"/>
                    <a:pt x="363425" y="383724"/>
                  </a:cubicBezTo>
                  <a:cubicBezTo>
                    <a:pt x="372173" y="376544"/>
                    <a:pt x="380335" y="368680"/>
                    <a:pt x="387834" y="360205"/>
                  </a:cubicBezTo>
                  <a:cubicBezTo>
                    <a:pt x="396875" y="350126"/>
                    <a:pt x="404875" y="339159"/>
                    <a:pt x="411708" y="327470"/>
                  </a:cubicBezTo>
                  <a:cubicBezTo>
                    <a:pt x="415925" y="320212"/>
                    <a:pt x="420195" y="312971"/>
                    <a:pt x="423681" y="305321"/>
                  </a:cubicBezTo>
                  <a:cubicBezTo>
                    <a:pt x="430088" y="291460"/>
                    <a:pt x="435585" y="277198"/>
                    <a:pt x="440138" y="262624"/>
                  </a:cubicBezTo>
                  <a:cubicBezTo>
                    <a:pt x="444158" y="249530"/>
                    <a:pt x="447699" y="236329"/>
                    <a:pt x="450527" y="222915"/>
                  </a:cubicBezTo>
                  <a:cubicBezTo>
                    <a:pt x="452129" y="215390"/>
                    <a:pt x="453801" y="207882"/>
                    <a:pt x="455082" y="200286"/>
                  </a:cubicBezTo>
                  <a:cubicBezTo>
                    <a:pt x="456363" y="192689"/>
                    <a:pt x="457448" y="185110"/>
                    <a:pt x="458640" y="177514"/>
                  </a:cubicBezTo>
                  <a:cubicBezTo>
                    <a:pt x="459191" y="173956"/>
                    <a:pt x="459743" y="170398"/>
                    <a:pt x="460419" y="166840"/>
                  </a:cubicBezTo>
                  <a:cubicBezTo>
                    <a:pt x="460917" y="163975"/>
                    <a:pt x="460881" y="161058"/>
                    <a:pt x="461415" y="158176"/>
                  </a:cubicBezTo>
                  <a:cubicBezTo>
                    <a:pt x="462234" y="153817"/>
                    <a:pt x="462340" y="149280"/>
                    <a:pt x="462803" y="144922"/>
                  </a:cubicBezTo>
                  <a:cubicBezTo>
                    <a:pt x="463319" y="139994"/>
                    <a:pt x="463870" y="135083"/>
                    <a:pt x="464422" y="130155"/>
                  </a:cubicBezTo>
                  <a:cubicBezTo>
                    <a:pt x="464562" y="129662"/>
                    <a:pt x="464651" y="129155"/>
                    <a:pt x="464689" y="128643"/>
                  </a:cubicBezTo>
                  <a:cubicBezTo>
                    <a:pt x="464368" y="122630"/>
                    <a:pt x="466005" y="116741"/>
                    <a:pt x="465881" y="110728"/>
                  </a:cubicBezTo>
                  <a:cubicBezTo>
                    <a:pt x="465758" y="108500"/>
                    <a:pt x="465987" y="106267"/>
                    <a:pt x="466557" y="104110"/>
                  </a:cubicBezTo>
                  <a:cubicBezTo>
                    <a:pt x="466720" y="103617"/>
                    <a:pt x="466799" y="103100"/>
                    <a:pt x="466788" y="102580"/>
                  </a:cubicBezTo>
                  <a:cubicBezTo>
                    <a:pt x="466397" y="95197"/>
                    <a:pt x="467998" y="87921"/>
                    <a:pt x="467944" y="80538"/>
                  </a:cubicBezTo>
                  <a:cubicBezTo>
                    <a:pt x="467823" y="76775"/>
                    <a:pt x="468069" y="73010"/>
                    <a:pt x="468674" y="69294"/>
                  </a:cubicBezTo>
                  <a:cubicBezTo>
                    <a:pt x="468983" y="66566"/>
                    <a:pt x="469078" y="63818"/>
                    <a:pt x="468958" y="61075"/>
                  </a:cubicBezTo>
                  <a:cubicBezTo>
                    <a:pt x="469101" y="55738"/>
                    <a:pt x="468585" y="50401"/>
                    <a:pt x="469795" y="45188"/>
                  </a:cubicBezTo>
                  <a:cubicBezTo>
                    <a:pt x="469988" y="43833"/>
                    <a:pt x="470029" y="42460"/>
                    <a:pt x="469919" y="41096"/>
                  </a:cubicBezTo>
                  <a:cubicBezTo>
                    <a:pt x="469919" y="30795"/>
                    <a:pt x="470079" y="20512"/>
                    <a:pt x="470026" y="10230"/>
                  </a:cubicBezTo>
                  <a:cubicBezTo>
                    <a:pt x="470088" y="7168"/>
                    <a:pt x="470741" y="4148"/>
                    <a:pt x="471947" y="1334"/>
                  </a:cubicBezTo>
                  <a:lnTo>
                    <a:pt x="471947" y="5462"/>
                  </a:lnTo>
                  <a:cubicBezTo>
                    <a:pt x="471947" y="13183"/>
                    <a:pt x="471947" y="20886"/>
                    <a:pt x="472054" y="28589"/>
                  </a:cubicBezTo>
                  <a:cubicBezTo>
                    <a:pt x="471995" y="32700"/>
                    <a:pt x="472239" y="36808"/>
                    <a:pt x="472783" y="40883"/>
                  </a:cubicBezTo>
                  <a:cubicBezTo>
                    <a:pt x="473128" y="44465"/>
                    <a:pt x="473223" y="48068"/>
                    <a:pt x="473068" y="51664"/>
                  </a:cubicBezTo>
                  <a:cubicBezTo>
                    <a:pt x="473193" y="57143"/>
                    <a:pt x="472819" y="62605"/>
                    <a:pt x="473904" y="68067"/>
                  </a:cubicBezTo>
                  <a:cubicBezTo>
                    <a:pt x="474171" y="70429"/>
                    <a:pt x="474237" y="72809"/>
                    <a:pt x="474100" y="75183"/>
                  </a:cubicBezTo>
                  <a:cubicBezTo>
                    <a:pt x="473904" y="79121"/>
                    <a:pt x="474173" y="83068"/>
                    <a:pt x="474900" y="86942"/>
                  </a:cubicBezTo>
                  <a:cubicBezTo>
                    <a:pt x="475098" y="88117"/>
                    <a:pt x="475164" y="89311"/>
                    <a:pt x="475096" y="90500"/>
                  </a:cubicBezTo>
                  <a:cubicBezTo>
                    <a:pt x="474922" y="94955"/>
                    <a:pt x="475219" y="99416"/>
                    <a:pt x="475986" y="103808"/>
                  </a:cubicBezTo>
                  <a:cubicBezTo>
                    <a:pt x="476210" y="105333"/>
                    <a:pt x="476263" y="106878"/>
                    <a:pt x="476146" y="108415"/>
                  </a:cubicBezTo>
                  <a:cubicBezTo>
                    <a:pt x="476012" y="110988"/>
                    <a:pt x="476263" y="113567"/>
                    <a:pt x="476893" y="116065"/>
                  </a:cubicBezTo>
                  <a:cubicBezTo>
                    <a:pt x="477041" y="116561"/>
                    <a:pt x="477101" y="117079"/>
                    <a:pt x="477071" y="117595"/>
                  </a:cubicBezTo>
                  <a:cubicBezTo>
                    <a:pt x="476715" y="123271"/>
                    <a:pt x="478085" y="128821"/>
                    <a:pt x="478316" y="134479"/>
                  </a:cubicBezTo>
                  <a:cubicBezTo>
                    <a:pt x="478530" y="139407"/>
                    <a:pt x="479455" y="144299"/>
                    <a:pt x="480095" y="149227"/>
                  </a:cubicBezTo>
                  <a:cubicBezTo>
                    <a:pt x="480487" y="152607"/>
                    <a:pt x="480771" y="156023"/>
                    <a:pt x="481163" y="159421"/>
                  </a:cubicBezTo>
                  <a:cubicBezTo>
                    <a:pt x="483600" y="180129"/>
                    <a:pt x="487123" y="200659"/>
                    <a:pt x="491339" y="221083"/>
                  </a:cubicBezTo>
                  <a:cubicBezTo>
                    <a:pt x="495486" y="241209"/>
                    <a:pt x="501124" y="260999"/>
                    <a:pt x="508204" y="280290"/>
                  </a:cubicBezTo>
                  <a:cubicBezTo>
                    <a:pt x="515675" y="301299"/>
                    <a:pt x="525842" y="321247"/>
                    <a:pt x="538448" y="339639"/>
                  </a:cubicBezTo>
                  <a:cubicBezTo>
                    <a:pt x="542878" y="345955"/>
                    <a:pt x="547521" y="352092"/>
                    <a:pt x="552556" y="357928"/>
                  </a:cubicBezTo>
                  <a:cubicBezTo>
                    <a:pt x="557146" y="363265"/>
                    <a:pt x="562092" y="368246"/>
                    <a:pt x="567073" y="373210"/>
                  </a:cubicBezTo>
                  <a:cubicBezTo>
                    <a:pt x="573448" y="379424"/>
                    <a:pt x="580293" y="385133"/>
                    <a:pt x="587550" y="390289"/>
                  </a:cubicBezTo>
                  <a:cubicBezTo>
                    <a:pt x="594471" y="395341"/>
                    <a:pt x="601694" y="399949"/>
                    <a:pt x="609077" y="404325"/>
                  </a:cubicBezTo>
                  <a:cubicBezTo>
                    <a:pt x="620349" y="410876"/>
                    <a:pt x="632106" y="416549"/>
                    <a:pt x="644249" y="421297"/>
                  </a:cubicBezTo>
                  <a:cubicBezTo>
                    <a:pt x="660441" y="427810"/>
                    <a:pt x="677090" y="433128"/>
                    <a:pt x="694062" y="437202"/>
                  </a:cubicBezTo>
                  <a:cubicBezTo>
                    <a:pt x="704363" y="439657"/>
                    <a:pt x="714681" y="442148"/>
                    <a:pt x="725106" y="444087"/>
                  </a:cubicBezTo>
                  <a:cubicBezTo>
                    <a:pt x="732312" y="445439"/>
                    <a:pt x="739517" y="446898"/>
                    <a:pt x="746846" y="447645"/>
                  </a:cubicBezTo>
                  <a:cubicBezTo>
                    <a:pt x="755155" y="448570"/>
                    <a:pt x="763392" y="450171"/>
                    <a:pt x="771664" y="451328"/>
                  </a:cubicBezTo>
                  <a:cubicBezTo>
                    <a:pt x="776076" y="451933"/>
                    <a:pt x="780560" y="452164"/>
                    <a:pt x="784936" y="452644"/>
                  </a:cubicBezTo>
                  <a:cubicBezTo>
                    <a:pt x="790024" y="453178"/>
                    <a:pt x="795112" y="453836"/>
                    <a:pt x="800200" y="454423"/>
                  </a:cubicBezTo>
                  <a:cubicBezTo>
                    <a:pt x="801552" y="454566"/>
                    <a:pt x="802922" y="454655"/>
                    <a:pt x="804292" y="454672"/>
                  </a:cubicBezTo>
                  <a:cubicBezTo>
                    <a:pt x="806689" y="454575"/>
                    <a:pt x="809085" y="454827"/>
                    <a:pt x="811408" y="455420"/>
                  </a:cubicBezTo>
                  <a:cubicBezTo>
                    <a:pt x="811734" y="455535"/>
                    <a:pt x="812077" y="455589"/>
                    <a:pt x="812422" y="455580"/>
                  </a:cubicBezTo>
                  <a:cubicBezTo>
                    <a:pt x="818453" y="455242"/>
                    <a:pt x="824342" y="456683"/>
                    <a:pt x="830337" y="456754"/>
                  </a:cubicBezTo>
                  <a:cubicBezTo>
                    <a:pt x="833424" y="456581"/>
                    <a:pt x="836520" y="456838"/>
                    <a:pt x="839535" y="457519"/>
                  </a:cubicBezTo>
                  <a:cubicBezTo>
                    <a:pt x="840031" y="457667"/>
                    <a:pt x="840549" y="457727"/>
                    <a:pt x="841065" y="457697"/>
                  </a:cubicBezTo>
                  <a:cubicBezTo>
                    <a:pt x="851010" y="457305"/>
                    <a:pt x="860866" y="459280"/>
                    <a:pt x="870829" y="458871"/>
                  </a:cubicBezTo>
                  <a:cubicBezTo>
                    <a:pt x="873739" y="458656"/>
                    <a:pt x="876666" y="458876"/>
                    <a:pt x="879510" y="459529"/>
                  </a:cubicBezTo>
                  <a:cubicBezTo>
                    <a:pt x="880859" y="459773"/>
                    <a:pt x="882232" y="459857"/>
                    <a:pt x="883602" y="459778"/>
                  </a:cubicBezTo>
                  <a:cubicBezTo>
                    <a:pt x="889082" y="459778"/>
                    <a:pt x="894579" y="459778"/>
                    <a:pt x="900059" y="459885"/>
                  </a:cubicBezTo>
                  <a:cubicBezTo>
                    <a:pt x="904513" y="459778"/>
                    <a:pt x="908970" y="460029"/>
                    <a:pt x="913384" y="460632"/>
                  </a:cubicBezTo>
                  <a:cubicBezTo>
                    <a:pt x="916621" y="460979"/>
                    <a:pt x="919883" y="461052"/>
                    <a:pt x="923133" y="460846"/>
                  </a:cubicBezTo>
                  <a:cubicBezTo>
                    <a:pt x="928970" y="460760"/>
                    <a:pt x="934807" y="460986"/>
                    <a:pt x="940621" y="461522"/>
                  </a:cubicBezTo>
                  <a:cubicBezTo>
                    <a:pt x="939589" y="461629"/>
                    <a:pt x="938575" y="461789"/>
                    <a:pt x="937561" y="461806"/>
                  </a:cubicBezTo>
                  <a:lnTo>
                    <a:pt x="906694" y="461949"/>
                  </a:lnTo>
                  <a:cubicBezTo>
                    <a:pt x="904636" y="461913"/>
                    <a:pt x="902578" y="462093"/>
                    <a:pt x="900557" y="462482"/>
                  </a:cubicBezTo>
                  <a:cubicBezTo>
                    <a:pt x="899043" y="462762"/>
                    <a:pt x="897506" y="462881"/>
                    <a:pt x="895967" y="462838"/>
                  </a:cubicBezTo>
                  <a:cubicBezTo>
                    <a:pt x="890985" y="462838"/>
                    <a:pt x="886022" y="462838"/>
                    <a:pt x="881040" y="462945"/>
                  </a:cubicBezTo>
                  <a:cubicBezTo>
                    <a:pt x="877618" y="462927"/>
                    <a:pt x="874200" y="463160"/>
                    <a:pt x="870811" y="463639"/>
                  </a:cubicBezTo>
                  <a:cubicBezTo>
                    <a:pt x="867400" y="463968"/>
                    <a:pt x="863970" y="464076"/>
                    <a:pt x="860546" y="463959"/>
                  </a:cubicBezTo>
                  <a:cubicBezTo>
                    <a:pt x="857119" y="463838"/>
                    <a:pt x="853691" y="464082"/>
                    <a:pt x="850316" y="464688"/>
                  </a:cubicBezTo>
                  <a:cubicBezTo>
                    <a:pt x="848450" y="464966"/>
                    <a:pt x="846561" y="465055"/>
                    <a:pt x="844677" y="464955"/>
                  </a:cubicBezTo>
                  <a:cubicBezTo>
                    <a:pt x="840565" y="464795"/>
                    <a:pt x="836450" y="465082"/>
                    <a:pt x="832401" y="465809"/>
                  </a:cubicBezTo>
                  <a:cubicBezTo>
                    <a:pt x="830876" y="466035"/>
                    <a:pt x="829332" y="466101"/>
                    <a:pt x="827793" y="466005"/>
                  </a:cubicBezTo>
                  <a:cubicBezTo>
                    <a:pt x="824707" y="465829"/>
                    <a:pt x="821609" y="466092"/>
                    <a:pt x="818596" y="466788"/>
                  </a:cubicBezTo>
                  <a:cubicBezTo>
                    <a:pt x="818101" y="466944"/>
                    <a:pt x="817582" y="467005"/>
                    <a:pt x="817066" y="466966"/>
                  </a:cubicBezTo>
                  <a:cubicBezTo>
                    <a:pt x="811391" y="466539"/>
                    <a:pt x="805787" y="467695"/>
                    <a:pt x="800200" y="468264"/>
                  </a:cubicBezTo>
                  <a:cubicBezTo>
                    <a:pt x="795290" y="468762"/>
                    <a:pt x="790327" y="469065"/>
                    <a:pt x="785416" y="469777"/>
                  </a:cubicBezTo>
                  <a:cubicBezTo>
                    <a:pt x="781378" y="470364"/>
                    <a:pt x="777286" y="470862"/>
                    <a:pt x="773194" y="471182"/>
                  </a:cubicBezTo>
                  <a:cubicBezTo>
                    <a:pt x="769458" y="471484"/>
                    <a:pt x="765722" y="471965"/>
                    <a:pt x="762004" y="472481"/>
                  </a:cubicBezTo>
                  <a:cubicBezTo>
                    <a:pt x="758624" y="472943"/>
                    <a:pt x="755279" y="473762"/>
                    <a:pt x="751881" y="474117"/>
                  </a:cubicBezTo>
                  <a:cubicBezTo>
                    <a:pt x="742541" y="475149"/>
                    <a:pt x="733308" y="476928"/>
                    <a:pt x="724075" y="478654"/>
                  </a:cubicBezTo>
                  <a:cubicBezTo>
                    <a:pt x="712315" y="480860"/>
                    <a:pt x="700609" y="483493"/>
                    <a:pt x="689063" y="486606"/>
                  </a:cubicBezTo>
                  <a:cubicBezTo>
                    <a:pt x="671320" y="491214"/>
                    <a:pt x="653939" y="497119"/>
                    <a:pt x="637061" y="504272"/>
                  </a:cubicBezTo>
                  <a:cubicBezTo>
                    <a:pt x="621276" y="510972"/>
                    <a:pt x="606203" y="519240"/>
                    <a:pt x="592069" y="528948"/>
                  </a:cubicBezTo>
                  <a:cubicBezTo>
                    <a:pt x="583147" y="535061"/>
                    <a:pt x="574784" y="541947"/>
                    <a:pt x="567073" y="549531"/>
                  </a:cubicBezTo>
                  <a:cubicBezTo>
                    <a:pt x="564778" y="551844"/>
                    <a:pt x="562483" y="554157"/>
                    <a:pt x="560153" y="556434"/>
                  </a:cubicBezTo>
                  <a:cubicBezTo>
                    <a:pt x="553214" y="563307"/>
                    <a:pt x="546908" y="570791"/>
                    <a:pt x="541312" y="578797"/>
                  </a:cubicBezTo>
                  <a:cubicBezTo>
                    <a:pt x="533346" y="589752"/>
                    <a:pt x="526335" y="601369"/>
                    <a:pt x="520355" y="613524"/>
                  </a:cubicBezTo>
                  <a:cubicBezTo>
                    <a:pt x="515516" y="623558"/>
                    <a:pt x="511181" y="633805"/>
                    <a:pt x="507350" y="644266"/>
                  </a:cubicBezTo>
                  <a:cubicBezTo>
                    <a:pt x="501720" y="659893"/>
                    <a:pt x="497032" y="675844"/>
                    <a:pt x="493314" y="692034"/>
                  </a:cubicBezTo>
                  <a:cubicBezTo>
                    <a:pt x="491143" y="701356"/>
                    <a:pt x="489275" y="710749"/>
                    <a:pt x="487514" y="720143"/>
                  </a:cubicBezTo>
                  <a:cubicBezTo>
                    <a:pt x="485753" y="729536"/>
                    <a:pt x="484383" y="738663"/>
                    <a:pt x="483137" y="747985"/>
                  </a:cubicBezTo>
                  <a:cubicBezTo>
                    <a:pt x="482088" y="755937"/>
                    <a:pt x="481163" y="763996"/>
                    <a:pt x="479971" y="771860"/>
                  </a:cubicBezTo>
                  <a:cubicBezTo>
                    <a:pt x="479259" y="776592"/>
                    <a:pt x="479811" y="781467"/>
                    <a:pt x="478281" y="786092"/>
                  </a:cubicBezTo>
                  <a:cubicBezTo>
                    <a:pt x="478241" y="791568"/>
                    <a:pt x="477788" y="797033"/>
                    <a:pt x="476929" y="802442"/>
                  </a:cubicBezTo>
                  <a:cubicBezTo>
                    <a:pt x="476253" y="809077"/>
                    <a:pt x="476733" y="815802"/>
                    <a:pt x="475310" y="822367"/>
                  </a:cubicBezTo>
                  <a:cubicBezTo>
                    <a:pt x="475233" y="822700"/>
                    <a:pt x="475192" y="823039"/>
                    <a:pt x="475185" y="823381"/>
                  </a:cubicBezTo>
                  <a:cubicBezTo>
                    <a:pt x="475452" y="830497"/>
                    <a:pt x="474349" y="837400"/>
                    <a:pt x="474064" y="844392"/>
                  </a:cubicBezTo>
                  <a:cubicBezTo>
                    <a:pt x="474128" y="849362"/>
                    <a:pt x="473856" y="854331"/>
                    <a:pt x="473246" y="859264"/>
                  </a:cubicBezTo>
                  <a:cubicBezTo>
                    <a:pt x="472927" y="862504"/>
                    <a:pt x="472851" y="865763"/>
                    <a:pt x="473015" y="869014"/>
                  </a:cubicBezTo>
                  <a:cubicBezTo>
                    <a:pt x="472872" y="874351"/>
                    <a:pt x="473370" y="879688"/>
                    <a:pt x="472178" y="884883"/>
                  </a:cubicBezTo>
                  <a:cubicBezTo>
                    <a:pt x="471988" y="886244"/>
                    <a:pt x="471940" y="887621"/>
                    <a:pt x="472036" y="888992"/>
                  </a:cubicBezTo>
                  <a:cubicBezTo>
                    <a:pt x="472036" y="898089"/>
                    <a:pt x="471995" y="907180"/>
                    <a:pt x="471912" y="916265"/>
                  </a:cubicBezTo>
                  <a:cubicBezTo>
                    <a:pt x="471947" y="917955"/>
                    <a:pt x="471965" y="919663"/>
                    <a:pt x="471965" y="92137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标题 1"/>
          <p:cNvSpPr txBox="1"/>
          <p:nvPr/>
        </p:nvSpPr>
        <p:spPr>
          <a:xfrm>
            <a:off x="2216360" y="1893339"/>
            <a:ext cx="2213347" cy="11613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gradFill>
                  <a:gsLst>
                    <a:gs pos="0">
                      <a:srgbClr val="8DD885">
                        <a:alpha val="100000"/>
                      </a:srgbClr>
                    </a:gs>
                    <a:gs pos="100000">
                      <a:srgbClr val="47B83A">
                        <a:alpha val="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Part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657914" y="1787106"/>
            <a:ext cx="1334826" cy="1575014"/>
          </a:xfrm>
          <a:custGeom>
            <a:avLst/>
            <a:gdLst>
              <a:gd name="connsiteX0" fmla="*/ 321679 w 1930035"/>
              <a:gd name="connsiteY0" fmla="*/ 0 h 2277324"/>
              <a:gd name="connsiteX1" fmla="*/ 1608356 w 1930035"/>
              <a:gd name="connsiteY1" fmla="*/ 0 h 2277324"/>
              <a:gd name="connsiteX2" fmla="*/ 1930035 w 1930035"/>
              <a:gd name="connsiteY2" fmla="*/ 321679 h 2277324"/>
              <a:gd name="connsiteX3" fmla="*/ 1930035 w 1930035"/>
              <a:gd name="connsiteY3" fmla="*/ 1608356 h 2277324"/>
              <a:gd name="connsiteX4" fmla="*/ 1608356 w 1930035"/>
              <a:gd name="connsiteY4" fmla="*/ 1930035 h 2277324"/>
              <a:gd name="connsiteX5" fmla="*/ 1499739 w 1930035"/>
              <a:gd name="connsiteY5" fmla="*/ 1930035 h 2277324"/>
              <a:gd name="connsiteX6" fmla="*/ 1298311 w 1930035"/>
              <a:gd name="connsiteY6" fmla="*/ 2277324 h 2277324"/>
              <a:gd name="connsiteX7" fmla="*/ 1096884 w 1930035"/>
              <a:gd name="connsiteY7" fmla="*/ 1930035 h 2277324"/>
              <a:gd name="connsiteX8" fmla="*/ 321679 w 1930035"/>
              <a:gd name="connsiteY8" fmla="*/ 1930035 h 2277324"/>
              <a:gd name="connsiteX9" fmla="*/ 0 w 1930035"/>
              <a:gd name="connsiteY9" fmla="*/ 1608356 h 2277324"/>
              <a:gd name="connsiteX10" fmla="*/ 0 w 1930035"/>
              <a:gd name="connsiteY10" fmla="*/ 321679 h 2277324"/>
              <a:gd name="connsiteX11" fmla="*/ 321679 w 1930035"/>
              <a:gd name="connsiteY11" fmla="*/ 0 h 2277324"/>
            </a:gdLst>
            <a:ahLst/>
            <a:cxnLst/>
            <a:rect l="l" t="t" r="r" b="b"/>
            <a:pathLst>
              <a:path w="1930035" h="2277324">
                <a:moveTo>
                  <a:pt x="321679" y="0"/>
                </a:moveTo>
                <a:lnTo>
                  <a:pt x="1608356" y="0"/>
                </a:lnTo>
                <a:cubicBezTo>
                  <a:pt x="1786014" y="0"/>
                  <a:pt x="1930035" y="144021"/>
                  <a:pt x="1930035" y="321679"/>
                </a:cubicBezTo>
                <a:lnTo>
                  <a:pt x="1930035" y="1608356"/>
                </a:lnTo>
                <a:cubicBezTo>
                  <a:pt x="1930035" y="1786014"/>
                  <a:pt x="1786014" y="1930035"/>
                  <a:pt x="1608356" y="1930035"/>
                </a:cubicBezTo>
                <a:lnTo>
                  <a:pt x="1499739" y="1930035"/>
                </a:lnTo>
                <a:lnTo>
                  <a:pt x="1298311" y="2277324"/>
                </a:lnTo>
                <a:lnTo>
                  <a:pt x="1096884" y="1930035"/>
                </a:lnTo>
                <a:lnTo>
                  <a:pt x="321679" y="1930035"/>
                </a:lnTo>
                <a:cubicBezTo>
                  <a:pt x="144021" y="1930035"/>
                  <a:pt x="0" y="1786014"/>
                  <a:pt x="0" y="1608356"/>
                </a:cubicBezTo>
                <a:lnTo>
                  <a:pt x="0" y="321679"/>
                </a:lnTo>
                <a:cubicBezTo>
                  <a:pt x="0" y="144021"/>
                  <a:pt x="144021" y="0"/>
                  <a:pt x="321679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376885" y="911295"/>
            <a:ext cx="1896883" cy="19940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06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650600" y="535941"/>
            <a:ext cx="2174676" cy="3943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749002" y="589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1106174" y="653828"/>
            <a:ext cx="1277109" cy="15858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2473732" y="589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480944" y="1082845"/>
            <a:ext cx="10858500" cy="2825703"/>
          </a:xfrm>
          <a:prstGeom prst="roundRect">
            <a:avLst>
              <a:gd name="adj" fmla="val 6002"/>
            </a:avLst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0382467" y="2917484"/>
            <a:ext cx="921370" cy="1445378"/>
          </a:xfrm>
          <a:custGeom>
            <a:avLst/>
            <a:gdLst>
              <a:gd name="connsiteX0" fmla="*/ 0 w 1201483"/>
              <a:gd name="connsiteY0" fmla="*/ 1588008 h 2225135"/>
              <a:gd name="connsiteX1" fmla="*/ 398240 w 1201483"/>
              <a:gd name="connsiteY1" fmla="*/ 2225135 h 2225135"/>
              <a:gd name="connsiteX2" fmla="*/ 1201483 w 1201483"/>
              <a:gd name="connsiteY2" fmla="*/ 0 h 2225135"/>
              <a:gd name="connsiteX3" fmla="*/ 0 w 1201483"/>
              <a:gd name="connsiteY3" fmla="*/ 1588008 h 2225135"/>
            </a:gdLst>
            <a:ahLst/>
            <a:cxnLst/>
            <a:rect l="l" t="t" r="r" b="b"/>
            <a:pathLst>
              <a:path w="1201483" h="2225135">
                <a:moveTo>
                  <a:pt x="0" y="1588008"/>
                </a:moveTo>
                <a:cubicBezTo>
                  <a:pt x="0" y="1588008"/>
                  <a:pt x="456438" y="2085023"/>
                  <a:pt x="398240" y="2225135"/>
                </a:cubicBezTo>
                <a:cubicBezTo>
                  <a:pt x="653796" y="1604772"/>
                  <a:pt x="837247" y="1073087"/>
                  <a:pt x="1201483" y="0"/>
                </a:cubicBezTo>
                <a:cubicBezTo>
                  <a:pt x="836581" y="1030510"/>
                  <a:pt x="0" y="1588008"/>
                  <a:pt x="0" y="1588008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011075" y="2997065"/>
            <a:ext cx="6320530" cy="173498"/>
          </a:xfrm>
          <a:custGeom>
            <a:avLst/>
            <a:gdLst>
              <a:gd name="connsiteX0" fmla="*/ 12192000 w 12192000"/>
              <a:gd name="connsiteY0" fmla="*/ 0 h 318313"/>
              <a:gd name="connsiteX1" fmla="*/ 0 w 12192000"/>
              <a:gd name="connsiteY1" fmla="*/ 0 h 318313"/>
              <a:gd name="connsiteX2" fmla="*/ 0 w 12192000"/>
              <a:gd name="connsiteY2" fmla="*/ 114112 h 318313"/>
              <a:gd name="connsiteX3" fmla="*/ 11795610 w 12192000"/>
              <a:gd name="connsiteY3" fmla="*/ 114112 h 318313"/>
              <a:gd name="connsiteX4" fmla="*/ 11795610 w 12192000"/>
              <a:gd name="connsiteY4" fmla="*/ 318313 h 318313"/>
              <a:gd name="connsiteX5" fmla="*/ 12192000 w 12192000"/>
              <a:gd name="connsiteY5" fmla="*/ 0 h 318313"/>
            </a:gdLst>
            <a:ahLst/>
            <a:cxnLst/>
            <a:rect l="l" t="t" r="r" b="b"/>
            <a:pathLst>
              <a:path w="12192000" h="318313">
                <a:moveTo>
                  <a:pt x="12192000" y="0"/>
                </a:moveTo>
                <a:lnTo>
                  <a:pt x="0" y="0"/>
                </a:lnTo>
                <a:lnTo>
                  <a:pt x="0" y="114112"/>
                </a:lnTo>
                <a:lnTo>
                  <a:pt x="11795610" y="114112"/>
                </a:lnTo>
                <a:lnTo>
                  <a:pt x="11795610" y="318313"/>
                </a:lnTo>
                <a:lnTo>
                  <a:pt x="12192000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1"/>
              </a:gs>
            </a:gsLst>
            <a:lin ang="0" scaled="0"/>
          </a:gra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3D9AD5-0E08-B30D-7699-B0B6CC71CAC5}"/>
              </a:ext>
            </a:extLst>
          </p:cNvPr>
          <p:cNvGrpSpPr/>
          <p:nvPr/>
        </p:nvGrpSpPr>
        <p:grpSpPr>
          <a:xfrm>
            <a:off x="1211605" y="489503"/>
            <a:ext cx="10007420" cy="3964852"/>
            <a:chOff x="1211605" y="1598770"/>
            <a:chExt cx="10007420" cy="3964852"/>
          </a:xfrm>
        </p:grpSpPr>
        <p:sp>
          <p:nvSpPr>
            <p:cNvPr id="4" name="标题 1"/>
            <p:cNvSpPr txBox="1"/>
            <p:nvPr/>
          </p:nvSpPr>
          <p:spPr>
            <a:xfrm>
              <a:off x="7933171" y="1624578"/>
              <a:ext cx="3285854" cy="3939044"/>
            </a:xfrm>
            <a:custGeom>
              <a:avLst/>
              <a:gdLst>
                <a:gd name="connsiteX0" fmla="*/ 3143250 w 4284811"/>
                <a:gd name="connsiteY0" fmla="*/ 5085017 h 6064091"/>
                <a:gd name="connsiteX1" fmla="*/ 3099435 w 4284811"/>
                <a:gd name="connsiteY1" fmla="*/ 5543550 h 6064091"/>
                <a:gd name="connsiteX2" fmla="*/ 3286125 w 4284811"/>
                <a:gd name="connsiteY2" fmla="*/ 5926836 h 6064091"/>
                <a:gd name="connsiteX3" fmla="*/ 2559749 w 4284811"/>
                <a:gd name="connsiteY3" fmla="*/ 6064092 h 6064091"/>
                <a:gd name="connsiteX4" fmla="*/ 339662 w 4284811"/>
                <a:gd name="connsiteY4" fmla="*/ 6064092 h 6064091"/>
                <a:gd name="connsiteX5" fmla="*/ 0 w 4284811"/>
                <a:gd name="connsiteY5" fmla="*/ 5724525 h 6064091"/>
                <a:gd name="connsiteX6" fmla="*/ 0 w 4284811"/>
                <a:gd name="connsiteY6" fmla="*/ 339662 h 6064091"/>
                <a:gd name="connsiteX7" fmla="*/ 339662 w 4284811"/>
                <a:gd name="connsiteY7" fmla="*/ 0 h 6064091"/>
                <a:gd name="connsiteX8" fmla="*/ 3941445 w 4284811"/>
                <a:gd name="connsiteY8" fmla="*/ 0 h 6064091"/>
                <a:gd name="connsiteX9" fmla="*/ 4281107 w 4284811"/>
                <a:gd name="connsiteY9" fmla="*/ 337852 h 6064091"/>
                <a:gd name="connsiteX10" fmla="*/ 4279011 w 4284811"/>
                <a:gd name="connsiteY10" fmla="*/ 2657951 h 6064091"/>
                <a:gd name="connsiteX11" fmla="*/ 4190714 w 4284811"/>
                <a:gd name="connsiteY11" fmla="*/ 3344609 h 6064091"/>
                <a:gd name="connsiteX12" fmla="*/ 3143250 w 4284811"/>
                <a:gd name="connsiteY12" fmla="*/ 5085017 h 6064091"/>
              </a:gdLst>
              <a:ahLst/>
              <a:cxnLst/>
              <a:rect l="l" t="t" r="r" b="b"/>
              <a:pathLst>
                <a:path w="4284811" h="6064091">
                  <a:moveTo>
                    <a:pt x="3143250" y="5085017"/>
                  </a:moveTo>
                  <a:cubicBezTo>
                    <a:pt x="3011281" y="5203032"/>
                    <a:pt x="2992203" y="5402676"/>
                    <a:pt x="3099435" y="5543550"/>
                  </a:cubicBezTo>
                  <a:cubicBezTo>
                    <a:pt x="3209925" y="5688235"/>
                    <a:pt x="3315843" y="5854732"/>
                    <a:pt x="3286125" y="5926836"/>
                  </a:cubicBezTo>
                  <a:cubicBezTo>
                    <a:pt x="3228975" y="6064092"/>
                    <a:pt x="3133725" y="6064092"/>
                    <a:pt x="2559749" y="6064092"/>
                  </a:cubicBezTo>
                  <a:lnTo>
                    <a:pt x="339662" y="6064092"/>
                  </a:lnTo>
                  <a:cubicBezTo>
                    <a:pt x="152130" y="6064044"/>
                    <a:pt x="105" y="5912053"/>
                    <a:pt x="0" y="5724525"/>
                  </a:cubicBezTo>
                  <a:lnTo>
                    <a:pt x="0" y="339662"/>
                  </a:lnTo>
                  <a:cubicBezTo>
                    <a:pt x="53" y="152093"/>
                    <a:pt x="152093" y="53"/>
                    <a:pt x="339662" y="0"/>
                  </a:cubicBezTo>
                  <a:lnTo>
                    <a:pt x="3941445" y="0"/>
                  </a:lnTo>
                  <a:cubicBezTo>
                    <a:pt x="4128335" y="-3"/>
                    <a:pt x="4280107" y="150969"/>
                    <a:pt x="4281107" y="337852"/>
                  </a:cubicBezTo>
                  <a:cubicBezTo>
                    <a:pt x="4284155" y="895160"/>
                    <a:pt x="4288536" y="2010061"/>
                    <a:pt x="4279011" y="2657951"/>
                  </a:cubicBezTo>
                  <a:cubicBezTo>
                    <a:pt x="4275392" y="2902649"/>
                    <a:pt x="4221861" y="3200400"/>
                    <a:pt x="4190714" y="3344609"/>
                  </a:cubicBezTo>
                  <a:cubicBezTo>
                    <a:pt x="4005358" y="4202716"/>
                    <a:pt x="3467100" y="4795076"/>
                    <a:pt x="3143250" y="5085017"/>
                  </a:cubicBezTo>
                  <a:close/>
                </a:path>
              </a:pathLst>
            </a:custGeom>
            <a:gradFill>
              <a:gsLst>
                <a:gs pos="4000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2700000" scaled="0"/>
            </a:gradFill>
            <a:ln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1211605" y="3000878"/>
              <a:ext cx="6120000" cy="135423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Use a clear and easy font to read across devices.
.</a:t>
              </a:r>
              <a:endParaRPr kumimoji="1" lang="zh-CN" alt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1211605" y="2522469"/>
              <a:ext cx="6120000" cy="369384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2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 CN Bold"/>
                  <a:cs typeface="Arial" panose="020B0604020202020204" pitchFamily="34" charset="0"/>
                </a:rPr>
                <a:t>Typography</a:t>
              </a: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8179422" y="2558667"/>
              <a:ext cx="2520000" cy="15241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Primary Color: Blue (to convey trust).
Secondary Colors: White and gray.
White and gray provide a clean and modern style.</a:t>
              </a:r>
              <a:endParaRPr kumimoji="1" lang="zh-CN" alt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8203263" y="1598770"/>
              <a:ext cx="2520000" cy="886218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2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Arial" panose="020B0604020202020204" pitchFamily="34" charset="0"/>
                  <a:ea typeface="Source Han Sans CN Bold"/>
                  <a:cs typeface="Arial" panose="020B0604020202020204" pitchFamily="34" charset="0"/>
                </a:rPr>
                <a:t>Color Palette</a:t>
              </a: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标题 1"/>
          <p:cNvSpPr txBox="1"/>
          <p:nvPr/>
        </p:nvSpPr>
        <p:spPr>
          <a:xfrm>
            <a:off x="906754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Typography and Color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342144" y="314253"/>
            <a:ext cx="408892" cy="40889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16852" y="390452"/>
            <a:ext cx="258518" cy="258518"/>
            <a:chOff x="416852" y="390452"/>
            <a:chExt cx="258518" cy="258518"/>
          </a:xfrm>
        </p:grpSpPr>
        <p:sp>
          <p:nvSpPr>
            <p:cNvPr id="14" name="标题 1"/>
            <p:cNvSpPr txBox="1"/>
            <p:nvPr/>
          </p:nvSpPr>
          <p:spPr>
            <a:xfrm>
              <a:off x="416852" y="390452"/>
              <a:ext cx="258518" cy="258518"/>
            </a:xfrm>
            <a:prstGeom prst="ellipse">
              <a:avLst/>
            </a:prstGeom>
            <a:noFill/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80944" y="457099"/>
              <a:ext cx="130334" cy="125224"/>
              <a:chOff x="480944" y="457099"/>
              <a:chExt cx="130334" cy="125224"/>
            </a:xfrm>
          </p:grpSpPr>
          <p:cxnSp>
            <p:nvCxnSpPr>
              <p:cNvPr id="16" name="标题 1"/>
              <p:cNvCxnSpPr/>
              <p:nvPr/>
            </p:nvCxnSpPr>
            <p:spPr>
              <a:xfrm>
                <a:off x="480944" y="518433"/>
                <a:ext cx="12522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17" name="标题 1"/>
              <p:cNvCxnSpPr/>
              <p:nvPr/>
            </p:nvCxnSpPr>
            <p:spPr>
              <a:xfrm flipV="1">
                <a:off x="562723" y="518433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18" name="标题 1"/>
              <p:cNvCxnSpPr/>
              <p:nvPr/>
            </p:nvCxnSpPr>
            <p:spPr>
              <a:xfrm>
                <a:off x="562723" y="457099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5E7077-9E9C-170E-D5C9-ED5C95C8B3DB}"/>
              </a:ext>
            </a:extLst>
          </p:cNvPr>
          <p:cNvGrpSpPr/>
          <p:nvPr/>
        </p:nvGrpSpPr>
        <p:grpSpPr>
          <a:xfrm>
            <a:off x="587000" y="3890059"/>
            <a:ext cx="10632025" cy="3729728"/>
            <a:chOff x="780804" y="2213139"/>
            <a:chExt cx="10632025" cy="3729728"/>
          </a:xfrm>
        </p:grpSpPr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B5FB31E8-B510-C6B1-E641-56E005C03230}"/>
                </a:ext>
              </a:extLst>
            </p:cNvPr>
            <p:cNvSpPr txBox="1"/>
            <p:nvPr/>
          </p:nvSpPr>
          <p:spPr>
            <a:xfrm>
              <a:off x="1574001" y="2743353"/>
              <a:ext cx="1418491" cy="1418491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标题 1">
              <a:extLst>
                <a:ext uri="{FF2B5EF4-FFF2-40B4-BE49-F238E27FC236}">
                  <a16:creationId xmlns:a16="http://schemas.microsoft.com/office/drawing/2014/main" id="{EB64E11D-0B1A-C3FA-E633-0CAEB2EA338C}"/>
                </a:ext>
              </a:extLst>
            </p:cNvPr>
            <p:cNvSpPr txBox="1"/>
            <p:nvPr/>
          </p:nvSpPr>
          <p:spPr>
            <a:xfrm>
              <a:off x="1574000" y="4330768"/>
              <a:ext cx="3663264" cy="161209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36000" rIns="0" bIns="36000" rtlCol="0" anchor="t"/>
            <a:lstStyle/>
            <a:p>
              <a:pPr algn="just">
                <a:lnSpc>
                  <a:spcPct val="13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Focus on user experience, ensuring the interface is clean and easy to use.</a:t>
              </a: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标题 1">
              <a:extLst>
                <a:ext uri="{FF2B5EF4-FFF2-40B4-BE49-F238E27FC236}">
                  <a16:creationId xmlns:a16="http://schemas.microsoft.com/office/drawing/2014/main" id="{BC19B6FD-62C3-AB66-806B-CBB8BB9E566E}"/>
                </a:ext>
              </a:extLst>
            </p:cNvPr>
            <p:cNvSpPr txBox="1"/>
            <p:nvPr/>
          </p:nvSpPr>
          <p:spPr>
            <a:xfrm>
              <a:off x="6954735" y="2743352"/>
              <a:ext cx="1418491" cy="1418491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标题 1">
              <a:extLst>
                <a:ext uri="{FF2B5EF4-FFF2-40B4-BE49-F238E27FC236}">
                  <a16:creationId xmlns:a16="http://schemas.microsoft.com/office/drawing/2014/main" id="{D9361EEB-F1CD-5BA0-F4FF-BAE72B5EDC5B}"/>
                </a:ext>
              </a:extLst>
            </p:cNvPr>
            <p:cNvSpPr txBox="1"/>
            <p:nvPr/>
          </p:nvSpPr>
          <p:spPr>
            <a:xfrm>
              <a:off x="6954736" y="4330768"/>
              <a:ext cx="3663264" cy="161209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36000" rIns="0" bIns="36000" rtlCol="0" anchor="t"/>
            <a:lstStyle/>
            <a:p>
              <a:pPr algn="just">
                <a:lnSpc>
                  <a:spcPct val="130000"/>
                </a:lnSpc>
              </a:pPr>
              <a:r>
                <a:rPr kumimoji="1" lang="en-US" sz="14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Focus on a clear and easy-to-use design</a:t>
              </a:r>
              <a:endPara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endParaRPr>
            </a:p>
          </p:txBody>
        </p:sp>
        <p:sp>
          <p:nvSpPr>
            <p:cNvPr id="25" name="标题 1">
              <a:extLst>
                <a:ext uri="{FF2B5EF4-FFF2-40B4-BE49-F238E27FC236}">
                  <a16:creationId xmlns:a16="http://schemas.microsoft.com/office/drawing/2014/main" id="{B09825FF-7CCB-3218-0EA5-72B0DE3A30FD}"/>
                </a:ext>
              </a:extLst>
            </p:cNvPr>
            <p:cNvSpPr txBox="1"/>
            <p:nvPr/>
          </p:nvSpPr>
          <p:spPr>
            <a:xfrm>
              <a:off x="4845489" y="3396321"/>
              <a:ext cx="256249" cy="256249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标题 1">
              <a:extLst>
                <a:ext uri="{FF2B5EF4-FFF2-40B4-BE49-F238E27FC236}">
                  <a16:creationId xmlns:a16="http://schemas.microsoft.com/office/drawing/2014/main" id="{12E3B884-A66F-15B6-518F-8A5834316E66}"/>
                </a:ext>
              </a:extLst>
            </p:cNvPr>
            <p:cNvSpPr txBox="1"/>
            <p:nvPr/>
          </p:nvSpPr>
          <p:spPr>
            <a:xfrm>
              <a:off x="780804" y="2213139"/>
              <a:ext cx="476250" cy="408892"/>
            </a:xfrm>
            <a:custGeom>
              <a:avLst/>
              <a:gdLst>
                <a:gd name="connsiteX0" fmla="*/ 476250 w 476250"/>
                <a:gd name="connsiteY0" fmla="*/ 0 h 377952"/>
                <a:gd name="connsiteX1" fmla="*/ 476250 w 476250"/>
                <a:gd name="connsiteY1" fmla="*/ 81725 h 377952"/>
                <a:gd name="connsiteX2" fmla="*/ 367570 w 476250"/>
                <a:gd name="connsiteY2" fmla="*/ 187452 h 377952"/>
                <a:gd name="connsiteX3" fmla="*/ 476250 w 476250"/>
                <a:gd name="connsiteY3" fmla="*/ 187452 h 377952"/>
                <a:gd name="connsiteX4" fmla="*/ 476250 w 476250"/>
                <a:gd name="connsiteY4" fmla="*/ 377952 h 377952"/>
                <a:gd name="connsiteX5" fmla="*/ 285750 w 476250"/>
                <a:gd name="connsiteY5" fmla="*/ 377952 h 377952"/>
                <a:gd name="connsiteX6" fmla="*/ 285750 w 476250"/>
                <a:gd name="connsiteY6" fmla="*/ 187452 h 377952"/>
                <a:gd name="connsiteX7" fmla="*/ 476250 w 476250"/>
                <a:gd name="connsiteY7" fmla="*/ 0 h 377952"/>
                <a:gd name="connsiteX8" fmla="*/ 190500 w 476250"/>
                <a:gd name="connsiteY8" fmla="*/ 0 h 377952"/>
                <a:gd name="connsiteX9" fmla="*/ 190500 w 476250"/>
                <a:gd name="connsiteY9" fmla="*/ 81725 h 377952"/>
                <a:gd name="connsiteX10" fmla="*/ 81820 w 476250"/>
                <a:gd name="connsiteY10" fmla="*/ 187452 h 377952"/>
                <a:gd name="connsiteX11" fmla="*/ 190500 w 476250"/>
                <a:gd name="connsiteY11" fmla="*/ 187452 h 377952"/>
                <a:gd name="connsiteX12" fmla="*/ 190500 w 476250"/>
                <a:gd name="connsiteY12" fmla="*/ 377952 h 377952"/>
                <a:gd name="connsiteX13" fmla="*/ 0 w 476250"/>
                <a:gd name="connsiteY13" fmla="*/ 377952 h 377952"/>
                <a:gd name="connsiteX14" fmla="*/ 0 w 476250"/>
                <a:gd name="connsiteY14" fmla="*/ 187452 h 377952"/>
                <a:gd name="connsiteX15" fmla="*/ 190500 w 476250"/>
                <a:gd name="connsiteY15" fmla="*/ 0 h 377952"/>
              </a:gdLst>
              <a:ahLst/>
              <a:cxnLst/>
              <a:rect l="l" t="t" r="r" b="b"/>
              <a:pathLst>
                <a:path w="476250" h="377952">
                  <a:moveTo>
                    <a:pt x="476250" y="0"/>
                  </a:moveTo>
                  <a:lnTo>
                    <a:pt x="476250" y="81725"/>
                  </a:lnTo>
                  <a:cubicBezTo>
                    <a:pt x="417383" y="81753"/>
                    <a:pt x="369219" y="128608"/>
                    <a:pt x="367570" y="187452"/>
                  </a:cubicBezTo>
                  <a:lnTo>
                    <a:pt x="476250" y="187452"/>
                  </a:lnTo>
                  <a:lnTo>
                    <a:pt x="476250" y="377952"/>
                  </a:lnTo>
                  <a:lnTo>
                    <a:pt x="285750" y="377952"/>
                  </a:lnTo>
                  <a:lnTo>
                    <a:pt x="285750" y="187452"/>
                  </a:lnTo>
                  <a:cubicBezTo>
                    <a:pt x="287415" y="83434"/>
                    <a:pt x="372219" y="-13"/>
                    <a:pt x="476250" y="0"/>
                  </a:cubicBezTo>
                  <a:close/>
                  <a:moveTo>
                    <a:pt x="190500" y="0"/>
                  </a:moveTo>
                  <a:lnTo>
                    <a:pt x="190500" y="81725"/>
                  </a:lnTo>
                  <a:cubicBezTo>
                    <a:pt x="131633" y="81753"/>
                    <a:pt x="83469" y="128608"/>
                    <a:pt x="81820" y="187452"/>
                  </a:cubicBezTo>
                  <a:lnTo>
                    <a:pt x="190500" y="187452"/>
                  </a:lnTo>
                  <a:lnTo>
                    <a:pt x="190500" y="377952"/>
                  </a:lnTo>
                  <a:lnTo>
                    <a:pt x="0" y="377952"/>
                  </a:lnTo>
                  <a:lnTo>
                    <a:pt x="0" y="187452"/>
                  </a:lnTo>
                  <a:cubicBezTo>
                    <a:pt x="1665" y="83434"/>
                    <a:pt x="86469" y="-13"/>
                    <a:pt x="190500" y="0"/>
                  </a:cubicBezTo>
                  <a:close/>
                </a:path>
              </a:pathLst>
            </a:custGeom>
            <a:solidFill>
              <a:schemeClr val="accent1"/>
            </a:solidFill>
            <a:ln w="605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标题 1">
              <a:extLst>
                <a:ext uri="{FF2B5EF4-FFF2-40B4-BE49-F238E27FC236}">
                  <a16:creationId xmlns:a16="http://schemas.microsoft.com/office/drawing/2014/main" id="{7A9EFF16-F608-A007-19D3-574C81698D44}"/>
                </a:ext>
              </a:extLst>
            </p:cNvPr>
            <p:cNvSpPr txBox="1"/>
            <p:nvPr/>
          </p:nvSpPr>
          <p:spPr>
            <a:xfrm>
              <a:off x="1565976" y="2213139"/>
              <a:ext cx="9846853" cy="12313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Design Principles</a:t>
              </a: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标题 1">
              <a:extLst>
                <a:ext uri="{FF2B5EF4-FFF2-40B4-BE49-F238E27FC236}">
                  <a16:creationId xmlns:a16="http://schemas.microsoft.com/office/drawing/2014/main" id="{1D66B3DC-8F2D-9595-2403-F7F13ED73F3E}"/>
                </a:ext>
              </a:extLst>
            </p:cNvPr>
            <p:cNvSpPr txBox="1"/>
            <p:nvPr/>
          </p:nvSpPr>
          <p:spPr>
            <a:xfrm>
              <a:off x="1991146" y="3160499"/>
              <a:ext cx="584200" cy="584200"/>
            </a:xfrm>
            <a:prstGeom prst="chevron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标题 1">
              <a:extLst>
                <a:ext uri="{FF2B5EF4-FFF2-40B4-BE49-F238E27FC236}">
                  <a16:creationId xmlns:a16="http://schemas.microsoft.com/office/drawing/2014/main" id="{F151378A-B42A-6D79-EFF4-F819889C9FC1}"/>
                </a:ext>
              </a:extLst>
            </p:cNvPr>
            <p:cNvSpPr txBox="1"/>
            <p:nvPr/>
          </p:nvSpPr>
          <p:spPr>
            <a:xfrm>
              <a:off x="7439446" y="3160499"/>
              <a:ext cx="584200" cy="584200"/>
            </a:xfrm>
            <a:prstGeom prst="chevron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标题 1">
            <a:extLst>
              <a:ext uri="{FF2B5EF4-FFF2-40B4-BE49-F238E27FC236}">
                <a16:creationId xmlns:a16="http://schemas.microsoft.com/office/drawing/2014/main" id="{777DA48C-CF3A-DC58-4D51-A6819C60A06D}"/>
              </a:ext>
            </a:extLst>
          </p:cNvPr>
          <p:cNvSpPr txBox="1"/>
          <p:nvPr/>
        </p:nvSpPr>
        <p:spPr>
          <a:xfrm>
            <a:off x="575642" y="1480401"/>
            <a:ext cx="476250" cy="408892"/>
          </a:xfrm>
          <a:custGeom>
            <a:avLst/>
            <a:gdLst>
              <a:gd name="connsiteX0" fmla="*/ 476250 w 476250"/>
              <a:gd name="connsiteY0" fmla="*/ 0 h 377952"/>
              <a:gd name="connsiteX1" fmla="*/ 476250 w 476250"/>
              <a:gd name="connsiteY1" fmla="*/ 81725 h 377952"/>
              <a:gd name="connsiteX2" fmla="*/ 367570 w 476250"/>
              <a:gd name="connsiteY2" fmla="*/ 187452 h 377952"/>
              <a:gd name="connsiteX3" fmla="*/ 476250 w 476250"/>
              <a:gd name="connsiteY3" fmla="*/ 187452 h 377952"/>
              <a:gd name="connsiteX4" fmla="*/ 476250 w 476250"/>
              <a:gd name="connsiteY4" fmla="*/ 377952 h 377952"/>
              <a:gd name="connsiteX5" fmla="*/ 285750 w 476250"/>
              <a:gd name="connsiteY5" fmla="*/ 377952 h 377952"/>
              <a:gd name="connsiteX6" fmla="*/ 285750 w 476250"/>
              <a:gd name="connsiteY6" fmla="*/ 187452 h 377952"/>
              <a:gd name="connsiteX7" fmla="*/ 476250 w 476250"/>
              <a:gd name="connsiteY7" fmla="*/ 0 h 377952"/>
              <a:gd name="connsiteX8" fmla="*/ 190500 w 476250"/>
              <a:gd name="connsiteY8" fmla="*/ 0 h 377952"/>
              <a:gd name="connsiteX9" fmla="*/ 190500 w 476250"/>
              <a:gd name="connsiteY9" fmla="*/ 81725 h 377952"/>
              <a:gd name="connsiteX10" fmla="*/ 81820 w 476250"/>
              <a:gd name="connsiteY10" fmla="*/ 187452 h 377952"/>
              <a:gd name="connsiteX11" fmla="*/ 190500 w 476250"/>
              <a:gd name="connsiteY11" fmla="*/ 187452 h 377952"/>
              <a:gd name="connsiteX12" fmla="*/ 190500 w 476250"/>
              <a:gd name="connsiteY12" fmla="*/ 377952 h 377952"/>
              <a:gd name="connsiteX13" fmla="*/ 0 w 476250"/>
              <a:gd name="connsiteY13" fmla="*/ 377952 h 377952"/>
              <a:gd name="connsiteX14" fmla="*/ 0 w 476250"/>
              <a:gd name="connsiteY14" fmla="*/ 187452 h 377952"/>
              <a:gd name="connsiteX15" fmla="*/ 190500 w 476250"/>
              <a:gd name="connsiteY15" fmla="*/ 0 h 377952"/>
            </a:gdLst>
            <a:ahLst/>
            <a:cxnLst/>
            <a:rect l="l" t="t" r="r" b="b"/>
            <a:pathLst>
              <a:path w="476250" h="377952">
                <a:moveTo>
                  <a:pt x="476250" y="0"/>
                </a:moveTo>
                <a:lnTo>
                  <a:pt x="476250" y="81725"/>
                </a:lnTo>
                <a:cubicBezTo>
                  <a:pt x="417383" y="81753"/>
                  <a:pt x="369219" y="128608"/>
                  <a:pt x="367570" y="187452"/>
                </a:cubicBezTo>
                <a:lnTo>
                  <a:pt x="476250" y="187452"/>
                </a:lnTo>
                <a:lnTo>
                  <a:pt x="476250" y="377952"/>
                </a:lnTo>
                <a:lnTo>
                  <a:pt x="285750" y="377952"/>
                </a:lnTo>
                <a:lnTo>
                  <a:pt x="285750" y="187452"/>
                </a:lnTo>
                <a:cubicBezTo>
                  <a:pt x="287415" y="83434"/>
                  <a:pt x="372219" y="-13"/>
                  <a:pt x="476250" y="0"/>
                </a:cubicBezTo>
                <a:close/>
                <a:moveTo>
                  <a:pt x="190500" y="0"/>
                </a:moveTo>
                <a:lnTo>
                  <a:pt x="190500" y="81725"/>
                </a:lnTo>
                <a:cubicBezTo>
                  <a:pt x="131633" y="81753"/>
                  <a:pt x="83469" y="128608"/>
                  <a:pt x="81820" y="187452"/>
                </a:cubicBezTo>
                <a:lnTo>
                  <a:pt x="190500" y="187452"/>
                </a:lnTo>
                <a:lnTo>
                  <a:pt x="190500" y="377952"/>
                </a:lnTo>
                <a:lnTo>
                  <a:pt x="0" y="377952"/>
                </a:lnTo>
                <a:lnTo>
                  <a:pt x="0" y="187452"/>
                </a:lnTo>
                <a:cubicBezTo>
                  <a:pt x="1665" y="83434"/>
                  <a:pt x="86469" y="-13"/>
                  <a:pt x="190500" y="0"/>
                </a:cubicBezTo>
                <a:close/>
              </a:path>
            </a:pathLst>
          </a:custGeom>
          <a:solidFill>
            <a:schemeClr val="accent1"/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7C94D-D8C6-9BD5-1E22-F7FC37EC0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D5EF41-91EB-10D3-9207-D8793929C774}"/>
              </a:ext>
            </a:extLst>
          </p:cNvPr>
          <p:cNvSpPr txBox="1"/>
          <p:nvPr/>
        </p:nvSpPr>
        <p:spPr>
          <a:xfrm>
            <a:off x="0" y="1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E1FB05F3-F754-AF6A-C6EA-B8908309CC40}"/>
              </a:ext>
            </a:extLst>
          </p:cNvPr>
          <p:cNvSpPr txBox="1"/>
          <p:nvPr/>
        </p:nvSpPr>
        <p:spPr>
          <a:xfrm>
            <a:off x="906754" y="1550072"/>
            <a:ext cx="4472768" cy="5057437"/>
          </a:xfrm>
          <a:prstGeom prst="rect">
            <a:avLst/>
          </a:prstGeom>
          <a:solidFill>
            <a:schemeClr val="bg1"/>
          </a:solidFill>
          <a:ln w="38100" cap="sq">
            <a:noFill/>
            <a:miter/>
          </a:ln>
          <a:effectLst>
            <a:outerShdw blurRad="317500" dist="127000" dir="30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7CE73F6-36AE-CA8A-AEFA-8DEDF3D4AA5C}"/>
              </a:ext>
            </a:extLst>
          </p:cNvPr>
          <p:cNvSpPr txBox="1"/>
          <p:nvPr/>
        </p:nvSpPr>
        <p:spPr>
          <a:xfrm>
            <a:off x="906754" y="1454729"/>
            <a:ext cx="2416831" cy="95344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8A698A7-83B4-9E54-53AF-ADD1D3EEF9BE}"/>
              </a:ext>
            </a:extLst>
          </p:cNvPr>
          <p:cNvSpPr txBox="1"/>
          <p:nvPr/>
        </p:nvSpPr>
        <p:spPr>
          <a:xfrm>
            <a:off x="1067970" y="1811296"/>
            <a:ext cx="3781112" cy="26878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buNone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Framework: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React 19: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For building the user interface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Redux Toolkit: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For managing global state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React Router DOM: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For enabling multi-page navigation</a:t>
            </a:r>
          </a:p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Styling: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Bootstrap 5.3.5: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Responsive layout and components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Font Awesome 4.7: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Icon support</a:t>
            </a:r>
          </a:p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Core Features: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Product Listing: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Dynamically fetch and display products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Comparison Feature: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Add products to a comparison list and view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Shopping Cart: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Allow users to manage selected items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09382189-8C7E-8AB9-65F1-509868C6E29A}"/>
              </a:ext>
            </a:extLst>
          </p:cNvPr>
          <p:cNvSpPr txBox="1"/>
          <p:nvPr/>
        </p:nvSpPr>
        <p:spPr>
          <a:xfrm>
            <a:off x="6015751" y="1550073"/>
            <a:ext cx="4351407" cy="5057436"/>
          </a:xfrm>
          <a:prstGeom prst="rect">
            <a:avLst/>
          </a:prstGeom>
          <a:solidFill>
            <a:schemeClr val="bg1"/>
          </a:solidFill>
          <a:ln w="38100" cap="sq">
            <a:noFill/>
            <a:miter/>
          </a:ln>
          <a:effectLst>
            <a:outerShdw blurRad="317500" dist="127000" dir="30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EA58A0F9-FCC4-A650-96CA-9700CD980F01}"/>
              </a:ext>
            </a:extLst>
          </p:cNvPr>
          <p:cNvSpPr txBox="1"/>
          <p:nvPr/>
        </p:nvSpPr>
        <p:spPr>
          <a:xfrm>
            <a:off x="6015751" y="1454729"/>
            <a:ext cx="2416831" cy="95344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7A36AE08-7FF4-8DB8-115C-B0C1CD397CBF}"/>
              </a:ext>
            </a:extLst>
          </p:cNvPr>
          <p:cNvSpPr txBox="1"/>
          <p:nvPr/>
        </p:nvSpPr>
        <p:spPr>
          <a:xfrm>
            <a:off x="6176964" y="1811296"/>
            <a:ext cx="3845809" cy="41965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buNone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API Data Source: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Free public Web API for product data</a:t>
            </a:r>
          </a:p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Functions: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GET Products: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Provide product list via HTTP requests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Comparison Support: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Handle data exchange for comparison functionality</a:t>
            </a:r>
          </a:p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Data Format: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JSON structure for all product data responses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3D176DE0-EF07-E1B4-0731-E8515C5922F9}"/>
              </a:ext>
            </a:extLst>
          </p:cNvPr>
          <p:cNvSpPr txBox="1"/>
          <p:nvPr/>
        </p:nvSpPr>
        <p:spPr>
          <a:xfrm>
            <a:off x="933392" y="873555"/>
            <a:ext cx="1809668" cy="542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Frontend Design</a:t>
            </a:r>
            <a:endParaRPr kumimoji="1" lang="zh-CN" altLang="en-US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Arial" panose="020B0604020202020204" pitchFamily="34" charset="0"/>
              <a:ea typeface="Source Han Sans CN Bold"/>
              <a:cs typeface="Arial" panose="020B0604020202020204" pitchFamily="34" charset="0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B87435D6-CE67-58BB-869F-7AC2F3315783}"/>
              </a:ext>
            </a:extLst>
          </p:cNvPr>
          <p:cNvSpPr txBox="1"/>
          <p:nvPr/>
        </p:nvSpPr>
        <p:spPr>
          <a:xfrm>
            <a:off x="906754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System Design and Architecture </a:t>
            </a:r>
            <a:endParaRPr kumimoji="1" lang="zh-CN" altLang="en-US" sz="2800">
              <a:ln w="8890">
                <a:noFill/>
              </a:ln>
              <a:solidFill>
                <a:srgbClr val="262626">
                  <a:alpha val="100000"/>
                </a:srgbClr>
              </a:solidFill>
              <a:latin typeface="Arial" panose="020B0604020202020204" pitchFamily="34" charset="0"/>
              <a:ea typeface="Source Han Sans CN Bold"/>
              <a:cs typeface="Arial" panose="020B0604020202020204" pitchFamily="34" charset="0"/>
            </a:endParaRP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C53A4A52-ED2A-8EF2-54B5-E7208345BED7}"/>
              </a:ext>
            </a:extLst>
          </p:cNvPr>
          <p:cNvSpPr txBox="1"/>
          <p:nvPr/>
        </p:nvSpPr>
        <p:spPr>
          <a:xfrm>
            <a:off x="342144" y="314253"/>
            <a:ext cx="408892" cy="40889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50DA10C-1BC9-A6A5-1F15-C48A5D7F519D}"/>
              </a:ext>
            </a:extLst>
          </p:cNvPr>
          <p:cNvGrpSpPr/>
          <p:nvPr/>
        </p:nvGrpSpPr>
        <p:grpSpPr>
          <a:xfrm>
            <a:off x="416852" y="390452"/>
            <a:ext cx="258518" cy="258518"/>
            <a:chOff x="416852" y="390452"/>
            <a:chExt cx="258518" cy="258518"/>
          </a:xfrm>
        </p:grpSpPr>
        <p:sp>
          <p:nvSpPr>
            <p:cNvPr id="19" name="标题 1">
              <a:extLst>
                <a:ext uri="{FF2B5EF4-FFF2-40B4-BE49-F238E27FC236}">
                  <a16:creationId xmlns:a16="http://schemas.microsoft.com/office/drawing/2014/main" id="{07221348-2CF9-6764-4065-117DC55DDE8C}"/>
                </a:ext>
              </a:extLst>
            </p:cNvPr>
            <p:cNvSpPr txBox="1"/>
            <p:nvPr/>
          </p:nvSpPr>
          <p:spPr>
            <a:xfrm>
              <a:off x="416852" y="390452"/>
              <a:ext cx="258518" cy="258518"/>
            </a:xfrm>
            <a:prstGeom prst="ellipse">
              <a:avLst/>
            </a:prstGeom>
            <a:noFill/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37361F-2503-7850-4B72-145E76E40851}"/>
                </a:ext>
              </a:extLst>
            </p:cNvPr>
            <p:cNvGrpSpPr/>
            <p:nvPr/>
          </p:nvGrpSpPr>
          <p:grpSpPr>
            <a:xfrm>
              <a:off x="480944" y="457099"/>
              <a:ext cx="130334" cy="125224"/>
              <a:chOff x="480944" y="457099"/>
              <a:chExt cx="130334" cy="125224"/>
            </a:xfrm>
          </p:grpSpPr>
          <p:cxnSp>
            <p:nvCxnSpPr>
              <p:cNvPr id="21" name="标题 1">
                <a:extLst>
                  <a:ext uri="{FF2B5EF4-FFF2-40B4-BE49-F238E27FC236}">
                    <a16:creationId xmlns:a16="http://schemas.microsoft.com/office/drawing/2014/main" id="{4EB4F644-D110-C02B-90FB-702F8E2A53EE}"/>
                  </a:ext>
                </a:extLst>
              </p:cNvPr>
              <p:cNvCxnSpPr/>
              <p:nvPr/>
            </p:nvCxnSpPr>
            <p:spPr>
              <a:xfrm>
                <a:off x="480944" y="518433"/>
                <a:ext cx="12522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2" name="标题 1">
                <a:extLst>
                  <a:ext uri="{FF2B5EF4-FFF2-40B4-BE49-F238E27FC236}">
                    <a16:creationId xmlns:a16="http://schemas.microsoft.com/office/drawing/2014/main" id="{1AD8A3E6-26E4-25D9-E819-0780CFA7ACED}"/>
                  </a:ext>
                </a:extLst>
              </p:cNvPr>
              <p:cNvCxnSpPr/>
              <p:nvPr/>
            </p:nvCxnSpPr>
            <p:spPr>
              <a:xfrm flipV="1">
                <a:off x="562723" y="518433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3" name="标题 1">
                <a:extLst>
                  <a:ext uri="{FF2B5EF4-FFF2-40B4-BE49-F238E27FC236}">
                    <a16:creationId xmlns:a16="http://schemas.microsoft.com/office/drawing/2014/main" id="{5464F957-E033-F70D-B72F-0E1D498F5F99}"/>
                  </a:ext>
                </a:extLst>
              </p:cNvPr>
              <p:cNvCxnSpPr/>
              <p:nvPr/>
            </p:nvCxnSpPr>
            <p:spPr>
              <a:xfrm>
                <a:off x="562723" y="457099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  <p:sp>
        <p:nvSpPr>
          <p:cNvPr id="24" name="标题 1">
            <a:extLst>
              <a:ext uri="{FF2B5EF4-FFF2-40B4-BE49-F238E27FC236}">
                <a16:creationId xmlns:a16="http://schemas.microsoft.com/office/drawing/2014/main" id="{967EDCAB-D7E1-E14D-C28A-5899AFF301C8}"/>
              </a:ext>
            </a:extLst>
          </p:cNvPr>
          <p:cNvSpPr txBox="1"/>
          <p:nvPr/>
        </p:nvSpPr>
        <p:spPr>
          <a:xfrm>
            <a:off x="6097179" y="850132"/>
            <a:ext cx="1809668" cy="542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Backend Design</a:t>
            </a:r>
            <a:endParaRPr kumimoji="1" lang="zh-CN" altLang="en-US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Arial" panose="020B0604020202020204" pitchFamily="34" charset="0"/>
              <a:ea typeface="Source Han Sans CN Bold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48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l="183" r="1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71621" y="5781427"/>
            <a:ext cx="11467600" cy="10240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12700">
                  <a:solidFill>
                    <a:srgbClr val="47B83A">
                      <a:alpha val="61000"/>
                    </a:srgbClr>
                  </a:solidFill>
                </a:ln>
                <a:noFill/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POWERPOINT DESIGN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rcRect l="24877" b="45367"/>
          <a:stretch>
            <a:fillRect/>
          </a:stretch>
        </p:blipFill>
        <p:spPr>
          <a:xfrm flipH="1">
            <a:off x="5727804" y="618407"/>
            <a:ext cx="3226686" cy="3639441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552420" y="3313993"/>
            <a:ext cx="5706506" cy="215064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103">
                <a:ln w="381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Code and Functionality Demonstration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897709" y="1624836"/>
            <a:ext cx="4259576" cy="5233166"/>
          </a:xfrm>
          <a:prstGeom prst="round2SameRect">
            <a:avLst>
              <a:gd name="adj1" fmla="val 49233"/>
              <a:gd name="adj2" fmla="val 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/>
          </a:blip>
          <a:srcRect l="21931" t="9355" r="9297" b="9355"/>
          <a:stretch>
            <a:fillRect/>
          </a:stretch>
        </p:blipFill>
        <p:spPr>
          <a:xfrm>
            <a:off x="6810356" y="36549"/>
            <a:ext cx="4346929" cy="6821451"/>
          </a:xfrm>
          <a:custGeom>
            <a:avLst/>
            <a:gdLst>
              <a:gd name="connsiteX0" fmla="*/ 0 w 5313318"/>
              <a:gd name="connsiteY0" fmla="*/ 0 h 6030400"/>
              <a:gd name="connsiteX1" fmla="*/ 5313318 w 5313318"/>
              <a:gd name="connsiteY1" fmla="*/ 0 h 6030400"/>
              <a:gd name="connsiteX2" fmla="*/ 5313318 w 5313318"/>
              <a:gd name="connsiteY2" fmla="*/ 6030400 h 6030400"/>
              <a:gd name="connsiteX3" fmla="*/ 0 w 5313318"/>
              <a:gd name="connsiteY3" fmla="*/ 6030400 h 6030400"/>
            </a:gdLst>
            <a:ahLst/>
            <a:cxnLst/>
            <a:rect l="l" t="t" r="r" b="b"/>
            <a:pathLst>
              <a:path w="5313318" h="6030400">
                <a:moveTo>
                  <a:pt x="0" y="0"/>
                </a:moveTo>
                <a:lnTo>
                  <a:pt x="5313318" y="0"/>
                </a:lnTo>
                <a:lnTo>
                  <a:pt x="5313318" y="6030400"/>
                </a:lnTo>
                <a:lnTo>
                  <a:pt x="0" y="60304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5626647" y="2409941"/>
            <a:ext cx="1545575" cy="579591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987663" y="5311783"/>
            <a:ext cx="1445038" cy="541889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-532" y="866211"/>
            <a:ext cx="424124" cy="636186"/>
          </a:xfrm>
          <a:custGeom>
            <a:avLst/>
            <a:gdLst>
              <a:gd name="connsiteX0" fmla="*/ 0 w 2598822"/>
              <a:gd name="connsiteY0" fmla="*/ 2598822 h 3898233"/>
              <a:gd name="connsiteX1" fmla="*/ 1299411 w 2598822"/>
              <a:gd name="connsiteY1" fmla="*/ 2598822 h 3898233"/>
              <a:gd name="connsiteX2" fmla="*/ 1299411 w 2598822"/>
              <a:gd name="connsiteY2" fmla="*/ 3898233 h 3898233"/>
              <a:gd name="connsiteX3" fmla="*/ 0 w 2598822"/>
              <a:gd name="connsiteY3" fmla="*/ 3898233 h 3898233"/>
              <a:gd name="connsiteX4" fmla="*/ 1299411 w 2598822"/>
              <a:gd name="connsiteY4" fmla="*/ 1299411 h 3898233"/>
              <a:gd name="connsiteX5" fmla="*/ 2598822 w 2598822"/>
              <a:gd name="connsiteY5" fmla="*/ 1299411 h 3898233"/>
              <a:gd name="connsiteX6" fmla="*/ 2598822 w 2598822"/>
              <a:gd name="connsiteY6" fmla="*/ 2598822 h 3898233"/>
              <a:gd name="connsiteX7" fmla="*/ 1299411 w 2598822"/>
              <a:gd name="connsiteY7" fmla="*/ 2598822 h 3898233"/>
              <a:gd name="connsiteX8" fmla="*/ 0 w 2598822"/>
              <a:gd name="connsiteY8" fmla="*/ 0 h 3898233"/>
              <a:gd name="connsiteX9" fmla="*/ 1299411 w 2598822"/>
              <a:gd name="connsiteY9" fmla="*/ 0 h 3898233"/>
              <a:gd name="connsiteX10" fmla="*/ 1299411 w 2598822"/>
              <a:gd name="connsiteY10" fmla="*/ 1299411 h 3898233"/>
              <a:gd name="connsiteX11" fmla="*/ 0 w 2598822"/>
              <a:gd name="connsiteY11" fmla="*/ 1299411 h 3898233"/>
            </a:gdLst>
            <a:ahLst/>
            <a:cxnLst/>
            <a:rect l="l" t="t" r="r" b="b"/>
            <a:pathLst>
              <a:path w="2598822" h="3898233"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1299411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1299411" y="2598822"/>
                </a:lnTo>
                <a:close/>
                <a:moveTo>
                  <a:pt x="0" y="0"/>
                </a:moveTo>
                <a:lnTo>
                  <a:pt x="1299411" y="0"/>
                </a:lnTo>
                <a:lnTo>
                  <a:pt x="1299411" y="1299411"/>
                </a:lnTo>
                <a:lnTo>
                  <a:pt x="0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510806" y="1884103"/>
            <a:ext cx="2057400" cy="3190875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10509675" y="3477276"/>
            <a:ext cx="753415" cy="737748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202908" y="3703320"/>
            <a:ext cx="753703" cy="741199"/>
            <a:chOff x="6202908" y="3703320"/>
            <a:chExt cx="753703" cy="741199"/>
          </a:xfrm>
        </p:grpSpPr>
        <p:sp>
          <p:nvSpPr>
            <p:cNvPr id="14" name="标题 1"/>
            <p:cNvSpPr txBox="1"/>
            <p:nvPr/>
          </p:nvSpPr>
          <p:spPr>
            <a:xfrm>
              <a:off x="6202908" y="3703320"/>
              <a:ext cx="601303" cy="588799"/>
            </a:xfrm>
            <a:custGeom>
              <a:avLst/>
              <a:gdLst>
                <a:gd name="connsiteX0" fmla="*/ 471965 w 941119"/>
                <a:gd name="connsiteY0" fmla="*/ 921371 h 921549"/>
                <a:gd name="connsiteX1" fmla="*/ 470026 w 941119"/>
                <a:gd name="connsiteY1" fmla="*/ 907245 h 921549"/>
                <a:gd name="connsiteX2" fmla="*/ 470026 w 941119"/>
                <a:gd name="connsiteY2" fmla="*/ 886680 h 921549"/>
                <a:gd name="connsiteX3" fmla="*/ 469296 w 941119"/>
                <a:gd name="connsiteY3" fmla="*/ 873871 h 921549"/>
                <a:gd name="connsiteX4" fmla="*/ 469012 w 941119"/>
                <a:gd name="connsiteY4" fmla="*/ 862574 h 921549"/>
                <a:gd name="connsiteX5" fmla="*/ 468211 w 941119"/>
                <a:gd name="connsiteY5" fmla="*/ 849266 h 921549"/>
                <a:gd name="connsiteX6" fmla="*/ 468016 w 941119"/>
                <a:gd name="connsiteY6" fmla="*/ 845157 h 921549"/>
                <a:gd name="connsiteX7" fmla="*/ 467144 w 941119"/>
                <a:gd name="connsiteY7" fmla="*/ 830301 h 921549"/>
                <a:gd name="connsiteX8" fmla="*/ 466966 w 941119"/>
                <a:gd name="connsiteY8" fmla="*/ 824662 h 921549"/>
                <a:gd name="connsiteX9" fmla="*/ 466201 w 941119"/>
                <a:gd name="connsiteY9" fmla="*/ 815980 h 921549"/>
                <a:gd name="connsiteX10" fmla="*/ 466041 w 941119"/>
                <a:gd name="connsiteY10" fmla="*/ 814468 h 921549"/>
                <a:gd name="connsiteX11" fmla="*/ 464813 w 941119"/>
                <a:gd name="connsiteY11" fmla="*/ 796037 h 921549"/>
                <a:gd name="connsiteX12" fmla="*/ 463176 w 941119"/>
                <a:gd name="connsiteY12" fmla="*/ 781271 h 921549"/>
                <a:gd name="connsiteX13" fmla="*/ 462892 w 941119"/>
                <a:gd name="connsiteY13" fmla="*/ 778727 h 921549"/>
                <a:gd name="connsiteX14" fmla="*/ 461113 w 941119"/>
                <a:gd name="connsiteY14" fmla="*/ 762431 h 921549"/>
                <a:gd name="connsiteX15" fmla="*/ 459992 w 941119"/>
                <a:gd name="connsiteY15" fmla="*/ 753286 h 921549"/>
                <a:gd name="connsiteX16" fmla="*/ 454904 w 941119"/>
                <a:gd name="connsiteY16" fmla="*/ 720890 h 921549"/>
                <a:gd name="connsiteX17" fmla="*/ 445137 w 941119"/>
                <a:gd name="connsiteY17" fmla="*/ 676307 h 921549"/>
                <a:gd name="connsiteX18" fmla="*/ 427524 w 941119"/>
                <a:gd name="connsiteY18" fmla="*/ 625888 h 921549"/>
                <a:gd name="connsiteX19" fmla="*/ 401924 w 941119"/>
                <a:gd name="connsiteY19" fmla="*/ 580256 h 921549"/>
                <a:gd name="connsiteX20" fmla="*/ 385378 w 941119"/>
                <a:gd name="connsiteY20" fmla="*/ 559992 h 921549"/>
                <a:gd name="connsiteX21" fmla="*/ 382372 w 941119"/>
                <a:gd name="connsiteY21" fmla="*/ 556434 h 921549"/>
                <a:gd name="connsiteX22" fmla="*/ 376554 w 941119"/>
                <a:gd name="connsiteY22" fmla="*/ 550635 h 921549"/>
                <a:gd name="connsiteX23" fmla="*/ 374170 w 941119"/>
                <a:gd name="connsiteY23" fmla="*/ 548695 h 921549"/>
                <a:gd name="connsiteX24" fmla="*/ 359404 w 941119"/>
                <a:gd name="connsiteY24" fmla="*/ 535940 h 921549"/>
                <a:gd name="connsiteX25" fmla="*/ 336526 w 941119"/>
                <a:gd name="connsiteY25" fmla="*/ 520302 h 921549"/>
                <a:gd name="connsiteX26" fmla="*/ 281909 w 941119"/>
                <a:gd name="connsiteY26" fmla="*/ 495395 h 921549"/>
                <a:gd name="connsiteX27" fmla="*/ 237966 w 941119"/>
                <a:gd name="connsiteY27" fmla="*/ 482942 h 921549"/>
                <a:gd name="connsiteX28" fmla="*/ 203239 w 941119"/>
                <a:gd name="connsiteY28" fmla="*/ 476199 h 921549"/>
                <a:gd name="connsiteX29" fmla="*/ 171839 w 941119"/>
                <a:gd name="connsiteY29" fmla="*/ 471449 h 921549"/>
                <a:gd name="connsiteX30" fmla="*/ 158585 w 941119"/>
                <a:gd name="connsiteY30" fmla="*/ 470043 h 921549"/>
                <a:gd name="connsiteX31" fmla="*/ 145349 w 941119"/>
                <a:gd name="connsiteY31" fmla="*/ 468496 h 921549"/>
                <a:gd name="connsiteX32" fmla="*/ 142306 w 941119"/>
                <a:gd name="connsiteY32" fmla="*/ 468140 h 921549"/>
                <a:gd name="connsiteX33" fmla="*/ 132611 w 941119"/>
                <a:gd name="connsiteY33" fmla="*/ 467339 h 921549"/>
                <a:gd name="connsiteX34" fmla="*/ 114180 w 941119"/>
                <a:gd name="connsiteY34" fmla="*/ 466023 h 921549"/>
                <a:gd name="connsiteX35" fmla="*/ 107063 w 941119"/>
                <a:gd name="connsiteY35" fmla="*/ 465364 h 921549"/>
                <a:gd name="connsiteX36" fmla="*/ 105533 w 941119"/>
                <a:gd name="connsiteY36" fmla="*/ 465133 h 921549"/>
                <a:gd name="connsiteX37" fmla="*/ 82975 w 941119"/>
                <a:gd name="connsiteY37" fmla="*/ 463977 h 921549"/>
                <a:gd name="connsiteX38" fmla="*/ 67604 w 941119"/>
                <a:gd name="connsiteY38" fmla="*/ 463176 h 921549"/>
                <a:gd name="connsiteX39" fmla="*/ 58887 w 941119"/>
                <a:gd name="connsiteY39" fmla="*/ 462963 h 921549"/>
                <a:gd name="connsiteX40" fmla="*/ 38374 w 941119"/>
                <a:gd name="connsiteY40" fmla="*/ 462073 h 921549"/>
                <a:gd name="connsiteX41" fmla="*/ 34265 w 941119"/>
                <a:gd name="connsiteY41" fmla="*/ 461984 h 921549"/>
                <a:gd name="connsiteX42" fmla="*/ 4892 w 941119"/>
                <a:gd name="connsiteY42" fmla="*/ 461931 h 921549"/>
                <a:gd name="connsiteX43" fmla="*/ 1334 w 941119"/>
                <a:gd name="connsiteY43" fmla="*/ 461344 h 921549"/>
                <a:gd name="connsiteX44" fmla="*/ 4394 w 941119"/>
                <a:gd name="connsiteY44" fmla="*/ 461077 h 921549"/>
                <a:gd name="connsiteX45" fmla="*/ 22416 w 941119"/>
                <a:gd name="connsiteY45" fmla="*/ 460952 h 921549"/>
                <a:gd name="connsiteX46" fmla="*/ 33090 w 941119"/>
                <a:gd name="connsiteY46" fmla="*/ 460205 h 921549"/>
                <a:gd name="connsiteX47" fmla="*/ 37200 w 941119"/>
                <a:gd name="connsiteY47" fmla="*/ 460027 h 921549"/>
                <a:gd name="connsiteX48" fmla="*/ 54688 w 941119"/>
                <a:gd name="connsiteY48" fmla="*/ 460027 h 921549"/>
                <a:gd name="connsiteX49" fmla="*/ 64918 w 941119"/>
                <a:gd name="connsiteY49" fmla="*/ 459334 h 921549"/>
                <a:gd name="connsiteX50" fmla="*/ 74151 w 941119"/>
                <a:gd name="connsiteY50" fmla="*/ 459031 h 921549"/>
                <a:gd name="connsiteX51" fmla="*/ 87992 w 941119"/>
                <a:gd name="connsiteY51" fmla="*/ 458195 h 921549"/>
                <a:gd name="connsiteX52" fmla="*/ 93116 w 941119"/>
                <a:gd name="connsiteY52" fmla="*/ 457999 h 921549"/>
                <a:gd name="connsiteX53" fmla="*/ 105391 w 941119"/>
                <a:gd name="connsiteY53" fmla="*/ 457163 h 921549"/>
                <a:gd name="connsiteX54" fmla="*/ 109501 w 941119"/>
                <a:gd name="connsiteY54" fmla="*/ 456985 h 921549"/>
                <a:gd name="connsiteX55" fmla="*/ 120744 w 941119"/>
                <a:gd name="connsiteY55" fmla="*/ 456131 h 921549"/>
                <a:gd name="connsiteX56" fmla="*/ 124302 w 941119"/>
                <a:gd name="connsiteY56" fmla="*/ 455953 h 921549"/>
                <a:gd name="connsiteX57" fmla="*/ 132468 w 941119"/>
                <a:gd name="connsiteY57" fmla="*/ 455171 h 921549"/>
                <a:gd name="connsiteX58" fmla="*/ 133998 w 941119"/>
                <a:gd name="connsiteY58" fmla="*/ 454993 h 921549"/>
                <a:gd name="connsiteX59" fmla="*/ 149850 w 941119"/>
                <a:gd name="connsiteY59" fmla="*/ 453747 h 921549"/>
                <a:gd name="connsiteX60" fmla="*/ 163050 w 941119"/>
                <a:gd name="connsiteY60" fmla="*/ 452128 h 921549"/>
                <a:gd name="connsiteX61" fmla="*/ 174774 w 941119"/>
                <a:gd name="connsiteY61" fmla="*/ 450794 h 921549"/>
                <a:gd name="connsiteX62" fmla="*/ 193543 w 941119"/>
                <a:gd name="connsiteY62" fmla="*/ 448125 h 921549"/>
                <a:gd name="connsiteX63" fmla="*/ 214251 w 941119"/>
                <a:gd name="connsiteY63" fmla="*/ 444656 h 921549"/>
                <a:gd name="connsiteX64" fmla="*/ 226367 w 941119"/>
                <a:gd name="connsiteY64" fmla="*/ 442450 h 921549"/>
                <a:gd name="connsiteX65" fmla="*/ 281357 w 941119"/>
                <a:gd name="connsiteY65" fmla="*/ 427649 h 921549"/>
                <a:gd name="connsiteX66" fmla="*/ 326634 w 941119"/>
                <a:gd name="connsiteY66" fmla="*/ 408079 h 921549"/>
                <a:gd name="connsiteX67" fmla="*/ 363425 w 941119"/>
                <a:gd name="connsiteY67" fmla="*/ 383724 h 921549"/>
                <a:gd name="connsiteX68" fmla="*/ 387834 w 941119"/>
                <a:gd name="connsiteY68" fmla="*/ 360205 h 921549"/>
                <a:gd name="connsiteX69" fmla="*/ 411708 w 941119"/>
                <a:gd name="connsiteY69" fmla="*/ 327470 h 921549"/>
                <a:gd name="connsiteX70" fmla="*/ 423681 w 941119"/>
                <a:gd name="connsiteY70" fmla="*/ 305321 h 921549"/>
                <a:gd name="connsiteX71" fmla="*/ 440138 w 941119"/>
                <a:gd name="connsiteY71" fmla="*/ 262624 h 921549"/>
                <a:gd name="connsiteX72" fmla="*/ 450527 w 941119"/>
                <a:gd name="connsiteY72" fmla="*/ 222915 h 921549"/>
                <a:gd name="connsiteX73" fmla="*/ 455082 w 941119"/>
                <a:gd name="connsiteY73" fmla="*/ 200286 h 921549"/>
                <a:gd name="connsiteX74" fmla="*/ 458640 w 941119"/>
                <a:gd name="connsiteY74" fmla="*/ 177514 h 921549"/>
                <a:gd name="connsiteX75" fmla="*/ 460419 w 941119"/>
                <a:gd name="connsiteY75" fmla="*/ 166840 h 921549"/>
                <a:gd name="connsiteX76" fmla="*/ 461415 w 941119"/>
                <a:gd name="connsiteY76" fmla="*/ 158176 h 921549"/>
                <a:gd name="connsiteX77" fmla="*/ 462803 w 941119"/>
                <a:gd name="connsiteY77" fmla="*/ 144922 h 921549"/>
                <a:gd name="connsiteX78" fmla="*/ 464422 w 941119"/>
                <a:gd name="connsiteY78" fmla="*/ 130155 h 921549"/>
                <a:gd name="connsiteX79" fmla="*/ 464689 w 941119"/>
                <a:gd name="connsiteY79" fmla="*/ 128643 h 921549"/>
                <a:gd name="connsiteX80" fmla="*/ 465881 w 941119"/>
                <a:gd name="connsiteY80" fmla="*/ 110728 h 921549"/>
                <a:gd name="connsiteX81" fmla="*/ 466557 w 941119"/>
                <a:gd name="connsiteY81" fmla="*/ 104110 h 921549"/>
                <a:gd name="connsiteX82" fmla="*/ 466788 w 941119"/>
                <a:gd name="connsiteY82" fmla="*/ 102580 h 921549"/>
                <a:gd name="connsiteX83" fmla="*/ 467944 w 941119"/>
                <a:gd name="connsiteY83" fmla="*/ 80538 h 921549"/>
                <a:gd name="connsiteX84" fmla="*/ 468674 w 941119"/>
                <a:gd name="connsiteY84" fmla="*/ 69294 h 921549"/>
                <a:gd name="connsiteX85" fmla="*/ 468958 w 941119"/>
                <a:gd name="connsiteY85" fmla="*/ 61075 h 921549"/>
                <a:gd name="connsiteX86" fmla="*/ 469795 w 941119"/>
                <a:gd name="connsiteY86" fmla="*/ 45188 h 921549"/>
                <a:gd name="connsiteX87" fmla="*/ 469919 w 941119"/>
                <a:gd name="connsiteY87" fmla="*/ 41096 h 921549"/>
                <a:gd name="connsiteX88" fmla="*/ 470026 w 941119"/>
                <a:gd name="connsiteY88" fmla="*/ 10230 h 921549"/>
                <a:gd name="connsiteX89" fmla="*/ 471947 w 941119"/>
                <a:gd name="connsiteY89" fmla="*/ 1334 h 921549"/>
                <a:gd name="connsiteX90" fmla="*/ 471947 w 941119"/>
                <a:gd name="connsiteY90" fmla="*/ 5462 h 921549"/>
                <a:gd name="connsiteX91" fmla="*/ 472054 w 941119"/>
                <a:gd name="connsiteY91" fmla="*/ 28589 h 921549"/>
                <a:gd name="connsiteX92" fmla="*/ 472783 w 941119"/>
                <a:gd name="connsiteY92" fmla="*/ 40883 h 921549"/>
                <a:gd name="connsiteX93" fmla="*/ 473068 w 941119"/>
                <a:gd name="connsiteY93" fmla="*/ 51664 h 921549"/>
                <a:gd name="connsiteX94" fmla="*/ 473904 w 941119"/>
                <a:gd name="connsiteY94" fmla="*/ 68067 h 921549"/>
                <a:gd name="connsiteX95" fmla="*/ 474100 w 941119"/>
                <a:gd name="connsiteY95" fmla="*/ 75183 h 921549"/>
                <a:gd name="connsiteX96" fmla="*/ 474900 w 941119"/>
                <a:gd name="connsiteY96" fmla="*/ 86942 h 921549"/>
                <a:gd name="connsiteX97" fmla="*/ 475096 w 941119"/>
                <a:gd name="connsiteY97" fmla="*/ 90500 h 921549"/>
                <a:gd name="connsiteX98" fmla="*/ 475986 w 941119"/>
                <a:gd name="connsiteY98" fmla="*/ 103808 h 921549"/>
                <a:gd name="connsiteX99" fmla="*/ 476146 w 941119"/>
                <a:gd name="connsiteY99" fmla="*/ 108415 h 921549"/>
                <a:gd name="connsiteX100" fmla="*/ 476893 w 941119"/>
                <a:gd name="connsiteY100" fmla="*/ 116065 h 921549"/>
                <a:gd name="connsiteX101" fmla="*/ 477071 w 941119"/>
                <a:gd name="connsiteY101" fmla="*/ 117595 h 921549"/>
                <a:gd name="connsiteX102" fmla="*/ 478316 w 941119"/>
                <a:gd name="connsiteY102" fmla="*/ 134479 h 921549"/>
                <a:gd name="connsiteX103" fmla="*/ 480095 w 941119"/>
                <a:gd name="connsiteY103" fmla="*/ 149227 h 921549"/>
                <a:gd name="connsiteX104" fmla="*/ 481163 w 941119"/>
                <a:gd name="connsiteY104" fmla="*/ 159421 h 921549"/>
                <a:gd name="connsiteX105" fmla="*/ 491339 w 941119"/>
                <a:gd name="connsiteY105" fmla="*/ 221083 h 921549"/>
                <a:gd name="connsiteX106" fmla="*/ 508204 w 941119"/>
                <a:gd name="connsiteY106" fmla="*/ 280290 h 921549"/>
                <a:gd name="connsiteX107" fmla="*/ 538448 w 941119"/>
                <a:gd name="connsiteY107" fmla="*/ 339639 h 921549"/>
                <a:gd name="connsiteX108" fmla="*/ 552556 w 941119"/>
                <a:gd name="connsiteY108" fmla="*/ 357928 h 921549"/>
                <a:gd name="connsiteX109" fmla="*/ 567073 w 941119"/>
                <a:gd name="connsiteY109" fmla="*/ 373210 h 921549"/>
                <a:gd name="connsiteX110" fmla="*/ 587550 w 941119"/>
                <a:gd name="connsiteY110" fmla="*/ 390289 h 921549"/>
                <a:gd name="connsiteX111" fmla="*/ 609077 w 941119"/>
                <a:gd name="connsiteY111" fmla="*/ 404325 h 921549"/>
                <a:gd name="connsiteX112" fmla="*/ 644249 w 941119"/>
                <a:gd name="connsiteY112" fmla="*/ 421297 h 921549"/>
                <a:gd name="connsiteX113" fmla="*/ 694062 w 941119"/>
                <a:gd name="connsiteY113" fmla="*/ 437202 h 921549"/>
                <a:gd name="connsiteX114" fmla="*/ 725106 w 941119"/>
                <a:gd name="connsiteY114" fmla="*/ 444087 h 921549"/>
                <a:gd name="connsiteX115" fmla="*/ 746846 w 941119"/>
                <a:gd name="connsiteY115" fmla="*/ 447645 h 921549"/>
                <a:gd name="connsiteX116" fmla="*/ 771664 w 941119"/>
                <a:gd name="connsiteY116" fmla="*/ 451328 h 921549"/>
                <a:gd name="connsiteX117" fmla="*/ 784936 w 941119"/>
                <a:gd name="connsiteY117" fmla="*/ 452644 h 921549"/>
                <a:gd name="connsiteX118" fmla="*/ 800200 w 941119"/>
                <a:gd name="connsiteY118" fmla="*/ 454423 h 921549"/>
                <a:gd name="connsiteX119" fmla="*/ 804292 w 941119"/>
                <a:gd name="connsiteY119" fmla="*/ 454672 h 921549"/>
                <a:gd name="connsiteX120" fmla="*/ 811408 w 941119"/>
                <a:gd name="connsiteY120" fmla="*/ 455420 h 921549"/>
                <a:gd name="connsiteX121" fmla="*/ 812422 w 941119"/>
                <a:gd name="connsiteY121" fmla="*/ 455580 h 921549"/>
                <a:gd name="connsiteX122" fmla="*/ 830337 w 941119"/>
                <a:gd name="connsiteY122" fmla="*/ 456754 h 921549"/>
                <a:gd name="connsiteX123" fmla="*/ 839535 w 941119"/>
                <a:gd name="connsiteY123" fmla="*/ 457519 h 921549"/>
                <a:gd name="connsiteX124" fmla="*/ 841065 w 941119"/>
                <a:gd name="connsiteY124" fmla="*/ 457697 h 921549"/>
                <a:gd name="connsiteX125" fmla="*/ 870829 w 941119"/>
                <a:gd name="connsiteY125" fmla="*/ 458871 h 921549"/>
                <a:gd name="connsiteX126" fmla="*/ 879510 w 941119"/>
                <a:gd name="connsiteY126" fmla="*/ 459529 h 921549"/>
                <a:gd name="connsiteX127" fmla="*/ 883602 w 941119"/>
                <a:gd name="connsiteY127" fmla="*/ 459778 h 921549"/>
                <a:gd name="connsiteX128" fmla="*/ 900059 w 941119"/>
                <a:gd name="connsiteY128" fmla="*/ 459885 h 921549"/>
                <a:gd name="connsiteX129" fmla="*/ 913384 w 941119"/>
                <a:gd name="connsiteY129" fmla="*/ 460632 h 921549"/>
                <a:gd name="connsiteX130" fmla="*/ 923133 w 941119"/>
                <a:gd name="connsiteY130" fmla="*/ 460846 h 921549"/>
                <a:gd name="connsiteX131" fmla="*/ 940621 w 941119"/>
                <a:gd name="connsiteY131" fmla="*/ 461522 h 921549"/>
                <a:gd name="connsiteX132" fmla="*/ 937561 w 941119"/>
                <a:gd name="connsiteY132" fmla="*/ 461806 h 921549"/>
                <a:gd name="connsiteX133" fmla="*/ 906694 w 941119"/>
                <a:gd name="connsiteY133" fmla="*/ 461949 h 921549"/>
                <a:gd name="connsiteX134" fmla="*/ 900557 w 941119"/>
                <a:gd name="connsiteY134" fmla="*/ 462482 h 921549"/>
                <a:gd name="connsiteX135" fmla="*/ 895967 w 941119"/>
                <a:gd name="connsiteY135" fmla="*/ 462838 h 921549"/>
                <a:gd name="connsiteX136" fmla="*/ 881040 w 941119"/>
                <a:gd name="connsiteY136" fmla="*/ 462945 h 921549"/>
                <a:gd name="connsiteX137" fmla="*/ 870811 w 941119"/>
                <a:gd name="connsiteY137" fmla="*/ 463639 h 921549"/>
                <a:gd name="connsiteX138" fmla="*/ 860546 w 941119"/>
                <a:gd name="connsiteY138" fmla="*/ 463959 h 921549"/>
                <a:gd name="connsiteX139" fmla="*/ 850316 w 941119"/>
                <a:gd name="connsiteY139" fmla="*/ 464688 h 921549"/>
                <a:gd name="connsiteX140" fmla="*/ 844677 w 941119"/>
                <a:gd name="connsiteY140" fmla="*/ 464955 h 921549"/>
                <a:gd name="connsiteX141" fmla="*/ 832401 w 941119"/>
                <a:gd name="connsiteY141" fmla="*/ 465809 h 921549"/>
                <a:gd name="connsiteX142" fmla="*/ 827793 w 941119"/>
                <a:gd name="connsiteY142" fmla="*/ 466005 h 921549"/>
                <a:gd name="connsiteX143" fmla="*/ 818596 w 941119"/>
                <a:gd name="connsiteY143" fmla="*/ 466788 h 921549"/>
                <a:gd name="connsiteX144" fmla="*/ 817066 w 941119"/>
                <a:gd name="connsiteY144" fmla="*/ 466966 h 921549"/>
                <a:gd name="connsiteX145" fmla="*/ 800200 w 941119"/>
                <a:gd name="connsiteY145" fmla="*/ 468264 h 921549"/>
                <a:gd name="connsiteX146" fmla="*/ 785416 w 941119"/>
                <a:gd name="connsiteY146" fmla="*/ 469777 h 921549"/>
                <a:gd name="connsiteX147" fmla="*/ 773194 w 941119"/>
                <a:gd name="connsiteY147" fmla="*/ 471182 h 921549"/>
                <a:gd name="connsiteX148" fmla="*/ 762004 w 941119"/>
                <a:gd name="connsiteY148" fmla="*/ 472481 h 921549"/>
                <a:gd name="connsiteX149" fmla="*/ 751881 w 941119"/>
                <a:gd name="connsiteY149" fmla="*/ 474117 h 921549"/>
                <a:gd name="connsiteX150" fmla="*/ 724075 w 941119"/>
                <a:gd name="connsiteY150" fmla="*/ 478654 h 921549"/>
                <a:gd name="connsiteX151" fmla="*/ 689063 w 941119"/>
                <a:gd name="connsiteY151" fmla="*/ 486606 h 921549"/>
                <a:gd name="connsiteX152" fmla="*/ 637061 w 941119"/>
                <a:gd name="connsiteY152" fmla="*/ 504272 h 921549"/>
                <a:gd name="connsiteX153" fmla="*/ 592069 w 941119"/>
                <a:gd name="connsiteY153" fmla="*/ 528948 h 921549"/>
                <a:gd name="connsiteX154" fmla="*/ 567073 w 941119"/>
                <a:gd name="connsiteY154" fmla="*/ 549531 h 921549"/>
                <a:gd name="connsiteX155" fmla="*/ 560153 w 941119"/>
                <a:gd name="connsiteY155" fmla="*/ 556434 h 921549"/>
                <a:gd name="connsiteX156" fmla="*/ 541312 w 941119"/>
                <a:gd name="connsiteY156" fmla="*/ 578797 h 921549"/>
                <a:gd name="connsiteX157" fmla="*/ 520355 w 941119"/>
                <a:gd name="connsiteY157" fmla="*/ 613524 h 921549"/>
                <a:gd name="connsiteX158" fmla="*/ 507350 w 941119"/>
                <a:gd name="connsiteY158" fmla="*/ 644266 h 921549"/>
                <a:gd name="connsiteX159" fmla="*/ 493314 w 941119"/>
                <a:gd name="connsiteY159" fmla="*/ 692034 h 921549"/>
                <a:gd name="connsiteX160" fmla="*/ 487514 w 941119"/>
                <a:gd name="connsiteY160" fmla="*/ 720143 h 921549"/>
                <a:gd name="connsiteX161" fmla="*/ 483137 w 941119"/>
                <a:gd name="connsiteY161" fmla="*/ 747985 h 921549"/>
                <a:gd name="connsiteX162" fmla="*/ 479971 w 941119"/>
                <a:gd name="connsiteY162" fmla="*/ 771860 h 921549"/>
                <a:gd name="connsiteX163" fmla="*/ 478281 w 941119"/>
                <a:gd name="connsiteY163" fmla="*/ 786092 h 921549"/>
                <a:gd name="connsiteX164" fmla="*/ 476929 w 941119"/>
                <a:gd name="connsiteY164" fmla="*/ 802442 h 921549"/>
                <a:gd name="connsiteX165" fmla="*/ 475310 w 941119"/>
                <a:gd name="connsiteY165" fmla="*/ 822367 h 921549"/>
                <a:gd name="connsiteX166" fmla="*/ 475185 w 941119"/>
                <a:gd name="connsiteY166" fmla="*/ 823381 h 921549"/>
                <a:gd name="connsiteX167" fmla="*/ 474064 w 941119"/>
                <a:gd name="connsiteY167" fmla="*/ 844392 h 921549"/>
                <a:gd name="connsiteX168" fmla="*/ 473246 w 941119"/>
                <a:gd name="connsiteY168" fmla="*/ 859264 h 921549"/>
                <a:gd name="connsiteX169" fmla="*/ 473015 w 941119"/>
                <a:gd name="connsiteY169" fmla="*/ 869014 h 921549"/>
                <a:gd name="connsiteX170" fmla="*/ 472178 w 941119"/>
                <a:gd name="connsiteY170" fmla="*/ 884883 h 921549"/>
                <a:gd name="connsiteX171" fmla="*/ 472036 w 941119"/>
                <a:gd name="connsiteY171" fmla="*/ 888992 h 921549"/>
                <a:gd name="connsiteX172" fmla="*/ 471912 w 941119"/>
                <a:gd name="connsiteY172" fmla="*/ 916265 h 921549"/>
                <a:gd name="connsiteX173" fmla="*/ 471965 w 941119"/>
                <a:gd name="connsiteY173" fmla="*/ 921371 h 921549"/>
              </a:gdLst>
              <a:ahLst/>
              <a:cxnLst/>
              <a:rect l="l" t="t" r="r" b="b"/>
              <a:pathLst>
                <a:path w="941119" h="921549">
                  <a:moveTo>
                    <a:pt x="471965" y="921371"/>
                  </a:moveTo>
                  <a:cubicBezTo>
                    <a:pt x="470378" y="916840"/>
                    <a:pt x="469718" y="912036"/>
                    <a:pt x="470026" y="907245"/>
                  </a:cubicBezTo>
                  <a:cubicBezTo>
                    <a:pt x="470026" y="900396"/>
                    <a:pt x="470026" y="893529"/>
                    <a:pt x="470026" y="886680"/>
                  </a:cubicBezTo>
                  <a:cubicBezTo>
                    <a:pt x="470102" y="882398"/>
                    <a:pt x="469859" y="878115"/>
                    <a:pt x="469296" y="873871"/>
                  </a:cubicBezTo>
                  <a:cubicBezTo>
                    <a:pt x="468951" y="870115"/>
                    <a:pt x="468857" y="866342"/>
                    <a:pt x="469012" y="862574"/>
                  </a:cubicBezTo>
                  <a:cubicBezTo>
                    <a:pt x="469012" y="858126"/>
                    <a:pt x="469279" y="853678"/>
                    <a:pt x="468211" y="849266"/>
                  </a:cubicBezTo>
                  <a:cubicBezTo>
                    <a:pt x="468003" y="847907"/>
                    <a:pt x="467937" y="846530"/>
                    <a:pt x="468016" y="845157"/>
                  </a:cubicBezTo>
                  <a:cubicBezTo>
                    <a:pt x="467891" y="840211"/>
                    <a:pt x="468229" y="835229"/>
                    <a:pt x="467144" y="830301"/>
                  </a:cubicBezTo>
                  <a:cubicBezTo>
                    <a:pt x="466896" y="828432"/>
                    <a:pt x="466838" y="826542"/>
                    <a:pt x="466966" y="824662"/>
                  </a:cubicBezTo>
                  <a:cubicBezTo>
                    <a:pt x="467130" y="821746"/>
                    <a:pt x="466872" y="818823"/>
                    <a:pt x="466201" y="815980"/>
                  </a:cubicBezTo>
                  <a:cubicBezTo>
                    <a:pt x="466059" y="815489"/>
                    <a:pt x="466005" y="814977"/>
                    <a:pt x="466041" y="814468"/>
                  </a:cubicBezTo>
                  <a:cubicBezTo>
                    <a:pt x="466414" y="808277"/>
                    <a:pt x="465027" y="802192"/>
                    <a:pt x="464813" y="796037"/>
                  </a:cubicBezTo>
                  <a:cubicBezTo>
                    <a:pt x="464635" y="791091"/>
                    <a:pt x="463746" y="786199"/>
                    <a:pt x="463176" y="781271"/>
                  </a:cubicBezTo>
                  <a:cubicBezTo>
                    <a:pt x="463038" y="780428"/>
                    <a:pt x="462943" y="779579"/>
                    <a:pt x="462892" y="778727"/>
                  </a:cubicBezTo>
                  <a:cubicBezTo>
                    <a:pt x="462629" y="773263"/>
                    <a:pt x="462034" y="767821"/>
                    <a:pt x="461113" y="762431"/>
                  </a:cubicBezTo>
                  <a:cubicBezTo>
                    <a:pt x="460686" y="759388"/>
                    <a:pt x="460401" y="756329"/>
                    <a:pt x="459992" y="753286"/>
                  </a:cubicBezTo>
                  <a:cubicBezTo>
                    <a:pt x="458498" y="742452"/>
                    <a:pt x="456754" y="731671"/>
                    <a:pt x="454904" y="720890"/>
                  </a:cubicBezTo>
                  <a:cubicBezTo>
                    <a:pt x="452420" y="705871"/>
                    <a:pt x="449159" y="690989"/>
                    <a:pt x="445137" y="676307"/>
                  </a:cubicBezTo>
                  <a:cubicBezTo>
                    <a:pt x="440458" y="659107"/>
                    <a:pt x="434573" y="642259"/>
                    <a:pt x="427524" y="625888"/>
                  </a:cubicBezTo>
                  <a:cubicBezTo>
                    <a:pt x="420559" y="609848"/>
                    <a:pt x="411982" y="594559"/>
                    <a:pt x="401924" y="580256"/>
                  </a:cubicBezTo>
                  <a:cubicBezTo>
                    <a:pt x="396960" y="573068"/>
                    <a:pt x="391427" y="566292"/>
                    <a:pt x="385378" y="559992"/>
                  </a:cubicBezTo>
                  <a:cubicBezTo>
                    <a:pt x="384293" y="558889"/>
                    <a:pt x="383333" y="557680"/>
                    <a:pt x="382372" y="556434"/>
                  </a:cubicBezTo>
                  <a:cubicBezTo>
                    <a:pt x="380666" y="554280"/>
                    <a:pt x="378714" y="552333"/>
                    <a:pt x="376554" y="550635"/>
                  </a:cubicBezTo>
                  <a:cubicBezTo>
                    <a:pt x="375722" y="550037"/>
                    <a:pt x="374925" y="549389"/>
                    <a:pt x="374170" y="548695"/>
                  </a:cubicBezTo>
                  <a:cubicBezTo>
                    <a:pt x="369525" y="544134"/>
                    <a:pt x="364594" y="539873"/>
                    <a:pt x="359404" y="535940"/>
                  </a:cubicBezTo>
                  <a:cubicBezTo>
                    <a:pt x="352144" y="530209"/>
                    <a:pt x="344501" y="524984"/>
                    <a:pt x="336526" y="520302"/>
                  </a:cubicBezTo>
                  <a:cubicBezTo>
                    <a:pt x="319182" y="510227"/>
                    <a:pt x="300888" y="501885"/>
                    <a:pt x="281909" y="495395"/>
                  </a:cubicBezTo>
                  <a:cubicBezTo>
                    <a:pt x="267490" y="490476"/>
                    <a:pt x="252821" y="486320"/>
                    <a:pt x="237966" y="482942"/>
                  </a:cubicBezTo>
                  <a:cubicBezTo>
                    <a:pt x="226473" y="480291"/>
                    <a:pt x="214927" y="477853"/>
                    <a:pt x="203239" y="476199"/>
                  </a:cubicBezTo>
                  <a:cubicBezTo>
                    <a:pt x="192760" y="474722"/>
                    <a:pt x="182335" y="472641"/>
                    <a:pt x="171839" y="471449"/>
                  </a:cubicBezTo>
                  <a:cubicBezTo>
                    <a:pt x="167444" y="470933"/>
                    <a:pt x="162943" y="470239"/>
                    <a:pt x="158585" y="470043"/>
                  </a:cubicBezTo>
                  <a:cubicBezTo>
                    <a:pt x="154226" y="469848"/>
                    <a:pt x="149690" y="469047"/>
                    <a:pt x="145349" y="468496"/>
                  </a:cubicBezTo>
                  <a:cubicBezTo>
                    <a:pt x="144341" y="468325"/>
                    <a:pt x="143326" y="468206"/>
                    <a:pt x="142306" y="468140"/>
                  </a:cubicBezTo>
                  <a:cubicBezTo>
                    <a:pt x="139033" y="468140"/>
                    <a:pt x="135795" y="467410"/>
                    <a:pt x="132611" y="467339"/>
                  </a:cubicBezTo>
                  <a:cubicBezTo>
                    <a:pt x="126420" y="467197"/>
                    <a:pt x="120353" y="465863"/>
                    <a:pt x="114180" y="466023"/>
                  </a:cubicBezTo>
                  <a:cubicBezTo>
                    <a:pt x="111788" y="466194"/>
                    <a:pt x="109383" y="465971"/>
                    <a:pt x="107063" y="465364"/>
                  </a:cubicBezTo>
                  <a:cubicBezTo>
                    <a:pt x="106570" y="465201"/>
                    <a:pt x="106053" y="465123"/>
                    <a:pt x="105533" y="465133"/>
                  </a:cubicBezTo>
                  <a:cubicBezTo>
                    <a:pt x="97972" y="465489"/>
                    <a:pt x="90518" y="464101"/>
                    <a:pt x="82975" y="463977"/>
                  </a:cubicBezTo>
                  <a:cubicBezTo>
                    <a:pt x="77838" y="464155"/>
                    <a:pt x="72695" y="463886"/>
                    <a:pt x="67604" y="463176"/>
                  </a:cubicBezTo>
                  <a:cubicBezTo>
                    <a:pt x="64708" y="462883"/>
                    <a:pt x="61794" y="462812"/>
                    <a:pt x="58887" y="462963"/>
                  </a:cubicBezTo>
                  <a:cubicBezTo>
                    <a:pt x="52037" y="462767"/>
                    <a:pt x="45170" y="463425"/>
                    <a:pt x="38374" y="462073"/>
                  </a:cubicBezTo>
                  <a:cubicBezTo>
                    <a:pt x="37010" y="461918"/>
                    <a:pt x="35634" y="461888"/>
                    <a:pt x="34265" y="461984"/>
                  </a:cubicBezTo>
                  <a:lnTo>
                    <a:pt x="4892" y="461931"/>
                  </a:lnTo>
                  <a:cubicBezTo>
                    <a:pt x="3677" y="462016"/>
                    <a:pt x="2458" y="461815"/>
                    <a:pt x="1334" y="461344"/>
                  </a:cubicBezTo>
                  <a:cubicBezTo>
                    <a:pt x="2348" y="461255"/>
                    <a:pt x="3380" y="461095"/>
                    <a:pt x="4394" y="461077"/>
                  </a:cubicBezTo>
                  <a:lnTo>
                    <a:pt x="22416" y="460952"/>
                  </a:lnTo>
                  <a:cubicBezTo>
                    <a:pt x="25991" y="461127"/>
                    <a:pt x="29574" y="460876"/>
                    <a:pt x="33090" y="460205"/>
                  </a:cubicBezTo>
                  <a:cubicBezTo>
                    <a:pt x="34449" y="459994"/>
                    <a:pt x="35828" y="459935"/>
                    <a:pt x="37200" y="460027"/>
                  </a:cubicBezTo>
                  <a:cubicBezTo>
                    <a:pt x="43035" y="460027"/>
                    <a:pt x="48853" y="460027"/>
                    <a:pt x="54688" y="460027"/>
                  </a:cubicBezTo>
                  <a:cubicBezTo>
                    <a:pt x="58111" y="460079"/>
                    <a:pt x="61533" y="459848"/>
                    <a:pt x="64918" y="459334"/>
                  </a:cubicBezTo>
                  <a:cubicBezTo>
                    <a:pt x="67984" y="459010"/>
                    <a:pt x="71070" y="458908"/>
                    <a:pt x="74151" y="459031"/>
                  </a:cubicBezTo>
                  <a:cubicBezTo>
                    <a:pt x="78781" y="459232"/>
                    <a:pt x="83420" y="458953"/>
                    <a:pt x="87992" y="458195"/>
                  </a:cubicBezTo>
                  <a:cubicBezTo>
                    <a:pt x="89689" y="457960"/>
                    <a:pt x="91405" y="457894"/>
                    <a:pt x="93116" y="457999"/>
                  </a:cubicBezTo>
                  <a:cubicBezTo>
                    <a:pt x="97226" y="458202"/>
                    <a:pt x="101346" y="457921"/>
                    <a:pt x="105391" y="457163"/>
                  </a:cubicBezTo>
                  <a:cubicBezTo>
                    <a:pt x="106750" y="456951"/>
                    <a:pt x="108129" y="456891"/>
                    <a:pt x="109501" y="456985"/>
                  </a:cubicBezTo>
                  <a:cubicBezTo>
                    <a:pt x="113269" y="457163"/>
                    <a:pt x="117046" y="456877"/>
                    <a:pt x="120744" y="456131"/>
                  </a:cubicBezTo>
                  <a:cubicBezTo>
                    <a:pt x="121919" y="455930"/>
                    <a:pt x="123113" y="455870"/>
                    <a:pt x="124302" y="455953"/>
                  </a:cubicBezTo>
                  <a:cubicBezTo>
                    <a:pt x="127048" y="456103"/>
                    <a:pt x="129801" y="455839"/>
                    <a:pt x="132468" y="455171"/>
                  </a:cubicBezTo>
                  <a:cubicBezTo>
                    <a:pt x="132964" y="455021"/>
                    <a:pt x="133482" y="454962"/>
                    <a:pt x="133998" y="454993"/>
                  </a:cubicBezTo>
                  <a:cubicBezTo>
                    <a:pt x="139335" y="455384"/>
                    <a:pt x="144530" y="453907"/>
                    <a:pt x="149850" y="453747"/>
                  </a:cubicBezTo>
                  <a:cubicBezTo>
                    <a:pt x="154262" y="453623"/>
                    <a:pt x="158745" y="452680"/>
                    <a:pt x="163050" y="452128"/>
                  </a:cubicBezTo>
                  <a:cubicBezTo>
                    <a:pt x="166964" y="451648"/>
                    <a:pt x="170878" y="451310"/>
                    <a:pt x="174774" y="450794"/>
                  </a:cubicBezTo>
                  <a:cubicBezTo>
                    <a:pt x="181036" y="449940"/>
                    <a:pt x="187228" y="448926"/>
                    <a:pt x="193543" y="448125"/>
                  </a:cubicBezTo>
                  <a:cubicBezTo>
                    <a:pt x="200499" y="447254"/>
                    <a:pt x="207384" y="445973"/>
                    <a:pt x="214251" y="444656"/>
                  </a:cubicBezTo>
                  <a:cubicBezTo>
                    <a:pt x="218290" y="443874"/>
                    <a:pt x="222364" y="443322"/>
                    <a:pt x="226367" y="442450"/>
                  </a:cubicBezTo>
                  <a:cubicBezTo>
                    <a:pt x="244963" y="438563"/>
                    <a:pt x="263323" y="433621"/>
                    <a:pt x="281357" y="427649"/>
                  </a:cubicBezTo>
                  <a:cubicBezTo>
                    <a:pt x="296960" y="422374"/>
                    <a:pt x="312103" y="415829"/>
                    <a:pt x="326634" y="408079"/>
                  </a:cubicBezTo>
                  <a:cubicBezTo>
                    <a:pt x="339643" y="401148"/>
                    <a:pt x="351963" y="392993"/>
                    <a:pt x="363425" y="383724"/>
                  </a:cubicBezTo>
                  <a:cubicBezTo>
                    <a:pt x="372173" y="376544"/>
                    <a:pt x="380335" y="368680"/>
                    <a:pt x="387834" y="360205"/>
                  </a:cubicBezTo>
                  <a:cubicBezTo>
                    <a:pt x="396875" y="350126"/>
                    <a:pt x="404875" y="339159"/>
                    <a:pt x="411708" y="327470"/>
                  </a:cubicBezTo>
                  <a:cubicBezTo>
                    <a:pt x="415925" y="320212"/>
                    <a:pt x="420195" y="312971"/>
                    <a:pt x="423681" y="305321"/>
                  </a:cubicBezTo>
                  <a:cubicBezTo>
                    <a:pt x="430088" y="291460"/>
                    <a:pt x="435585" y="277198"/>
                    <a:pt x="440138" y="262624"/>
                  </a:cubicBezTo>
                  <a:cubicBezTo>
                    <a:pt x="444158" y="249530"/>
                    <a:pt x="447699" y="236329"/>
                    <a:pt x="450527" y="222915"/>
                  </a:cubicBezTo>
                  <a:cubicBezTo>
                    <a:pt x="452129" y="215390"/>
                    <a:pt x="453801" y="207882"/>
                    <a:pt x="455082" y="200286"/>
                  </a:cubicBezTo>
                  <a:cubicBezTo>
                    <a:pt x="456363" y="192689"/>
                    <a:pt x="457448" y="185110"/>
                    <a:pt x="458640" y="177514"/>
                  </a:cubicBezTo>
                  <a:cubicBezTo>
                    <a:pt x="459191" y="173956"/>
                    <a:pt x="459743" y="170398"/>
                    <a:pt x="460419" y="166840"/>
                  </a:cubicBezTo>
                  <a:cubicBezTo>
                    <a:pt x="460917" y="163975"/>
                    <a:pt x="460881" y="161058"/>
                    <a:pt x="461415" y="158176"/>
                  </a:cubicBezTo>
                  <a:cubicBezTo>
                    <a:pt x="462234" y="153817"/>
                    <a:pt x="462340" y="149280"/>
                    <a:pt x="462803" y="144922"/>
                  </a:cubicBezTo>
                  <a:cubicBezTo>
                    <a:pt x="463319" y="139994"/>
                    <a:pt x="463870" y="135083"/>
                    <a:pt x="464422" y="130155"/>
                  </a:cubicBezTo>
                  <a:cubicBezTo>
                    <a:pt x="464562" y="129662"/>
                    <a:pt x="464651" y="129155"/>
                    <a:pt x="464689" y="128643"/>
                  </a:cubicBezTo>
                  <a:cubicBezTo>
                    <a:pt x="464368" y="122630"/>
                    <a:pt x="466005" y="116741"/>
                    <a:pt x="465881" y="110728"/>
                  </a:cubicBezTo>
                  <a:cubicBezTo>
                    <a:pt x="465758" y="108500"/>
                    <a:pt x="465987" y="106267"/>
                    <a:pt x="466557" y="104110"/>
                  </a:cubicBezTo>
                  <a:cubicBezTo>
                    <a:pt x="466720" y="103617"/>
                    <a:pt x="466799" y="103100"/>
                    <a:pt x="466788" y="102580"/>
                  </a:cubicBezTo>
                  <a:cubicBezTo>
                    <a:pt x="466397" y="95197"/>
                    <a:pt x="467998" y="87921"/>
                    <a:pt x="467944" y="80538"/>
                  </a:cubicBezTo>
                  <a:cubicBezTo>
                    <a:pt x="467823" y="76775"/>
                    <a:pt x="468069" y="73010"/>
                    <a:pt x="468674" y="69294"/>
                  </a:cubicBezTo>
                  <a:cubicBezTo>
                    <a:pt x="468983" y="66566"/>
                    <a:pt x="469078" y="63818"/>
                    <a:pt x="468958" y="61075"/>
                  </a:cubicBezTo>
                  <a:cubicBezTo>
                    <a:pt x="469101" y="55738"/>
                    <a:pt x="468585" y="50401"/>
                    <a:pt x="469795" y="45188"/>
                  </a:cubicBezTo>
                  <a:cubicBezTo>
                    <a:pt x="469988" y="43833"/>
                    <a:pt x="470029" y="42460"/>
                    <a:pt x="469919" y="41096"/>
                  </a:cubicBezTo>
                  <a:cubicBezTo>
                    <a:pt x="469919" y="30795"/>
                    <a:pt x="470079" y="20512"/>
                    <a:pt x="470026" y="10230"/>
                  </a:cubicBezTo>
                  <a:cubicBezTo>
                    <a:pt x="470088" y="7168"/>
                    <a:pt x="470741" y="4148"/>
                    <a:pt x="471947" y="1334"/>
                  </a:cubicBezTo>
                  <a:lnTo>
                    <a:pt x="471947" y="5462"/>
                  </a:lnTo>
                  <a:cubicBezTo>
                    <a:pt x="471947" y="13183"/>
                    <a:pt x="471947" y="20886"/>
                    <a:pt x="472054" y="28589"/>
                  </a:cubicBezTo>
                  <a:cubicBezTo>
                    <a:pt x="471995" y="32700"/>
                    <a:pt x="472239" y="36808"/>
                    <a:pt x="472783" y="40883"/>
                  </a:cubicBezTo>
                  <a:cubicBezTo>
                    <a:pt x="473128" y="44465"/>
                    <a:pt x="473223" y="48068"/>
                    <a:pt x="473068" y="51664"/>
                  </a:cubicBezTo>
                  <a:cubicBezTo>
                    <a:pt x="473193" y="57143"/>
                    <a:pt x="472819" y="62605"/>
                    <a:pt x="473904" y="68067"/>
                  </a:cubicBezTo>
                  <a:cubicBezTo>
                    <a:pt x="474171" y="70429"/>
                    <a:pt x="474237" y="72809"/>
                    <a:pt x="474100" y="75183"/>
                  </a:cubicBezTo>
                  <a:cubicBezTo>
                    <a:pt x="473904" y="79121"/>
                    <a:pt x="474173" y="83068"/>
                    <a:pt x="474900" y="86942"/>
                  </a:cubicBezTo>
                  <a:cubicBezTo>
                    <a:pt x="475098" y="88117"/>
                    <a:pt x="475164" y="89311"/>
                    <a:pt x="475096" y="90500"/>
                  </a:cubicBezTo>
                  <a:cubicBezTo>
                    <a:pt x="474922" y="94955"/>
                    <a:pt x="475219" y="99416"/>
                    <a:pt x="475986" y="103808"/>
                  </a:cubicBezTo>
                  <a:cubicBezTo>
                    <a:pt x="476210" y="105333"/>
                    <a:pt x="476263" y="106878"/>
                    <a:pt x="476146" y="108415"/>
                  </a:cubicBezTo>
                  <a:cubicBezTo>
                    <a:pt x="476012" y="110988"/>
                    <a:pt x="476263" y="113567"/>
                    <a:pt x="476893" y="116065"/>
                  </a:cubicBezTo>
                  <a:cubicBezTo>
                    <a:pt x="477041" y="116561"/>
                    <a:pt x="477101" y="117079"/>
                    <a:pt x="477071" y="117595"/>
                  </a:cubicBezTo>
                  <a:cubicBezTo>
                    <a:pt x="476715" y="123271"/>
                    <a:pt x="478085" y="128821"/>
                    <a:pt x="478316" y="134479"/>
                  </a:cubicBezTo>
                  <a:cubicBezTo>
                    <a:pt x="478530" y="139407"/>
                    <a:pt x="479455" y="144299"/>
                    <a:pt x="480095" y="149227"/>
                  </a:cubicBezTo>
                  <a:cubicBezTo>
                    <a:pt x="480487" y="152607"/>
                    <a:pt x="480771" y="156023"/>
                    <a:pt x="481163" y="159421"/>
                  </a:cubicBezTo>
                  <a:cubicBezTo>
                    <a:pt x="483600" y="180129"/>
                    <a:pt x="487123" y="200659"/>
                    <a:pt x="491339" y="221083"/>
                  </a:cubicBezTo>
                  <a:cubicBezTo>
                    <a:pt x="495486" y="241209"/>
                    <a:pt x="501124" y="260999"/>
                    <a:pt x="508204" y="280290"/>
                  </a:cubicBezTo>
                  <a:cubicBezTo>
                    <a:pt x="515675" y="301299"/>
                    <a:pt x="525842" y="321247"/>
                    <a:pt x="538448" y="339639"/>
                  </a:cubicBezTo>
                  <a:cubicBezTo>
                    <a:pt x="542878" y="345955"/>
                    <a:pt x="547521" y="352092"/>
                    <a:pt x="552556" y="357928"/>
                  </a:cubicBezTo>
                  <a:cubicBezTo>
                    <a:pt x="557146" y="363265"/>
                    <a:pt x="562092" y="368246"/>
                    <a:pt x="567073" y="373210"/>
                  </a:cubicBezTo>
                  <a:cubicBezTo>
                    <a:pt x="573448" y="379424"/>
                    <a:pt x="580293" y="385133"/>
                    <a:pt x="587550" y="390289"/>
                  </a:cubicBezTo>
                  <a:cubicBezTo>
                    <a:pt x="594471" y="395341"/>
                    <a:pt x="601694" y="399949"/>
                    <a:pt x="609077" y="404325"/>
                  </a:cubicBezTo>
                  <a:cubicBezTo>
                    <a:pt x="620349" y="410876"/>
                    <a:pt x="632106" y="416549"/>
                    <a:pt x="644249" y="421297"/>
                  </a:cubicBezTo>
                  <a:cubicBezTo>
                    <a:pt x="660441" y="427810"/>
                    <a:pt x="677090" y="433128"/>
                    <a:pt x="694062" y="437202"/>
                  </a:cubicBezTo>
                  <a:cubicBezTo>
                    <a:pt x="704363" y="439657"/>
                    <a:pt x="714681" y="442148"/>
                    <a:pt x="725106" y="444087"/>
                  </a:cubicBezTo>
                  <a:cubicBezTo>
                    <a:pt x="732312" y="445439"/>
                    <a:pt x="739517" y="446898"/>
                    <a:pt x="746846" y="447645"/>
                  </a:cubicBezTo>
                  <a:cubicBezTo>
                    <a:pt x="755155" y="448570"/>
                    <a:pt x="763392" y="450171"/>
                    <a:pt x="771664" y="451328"/>
                  </a:cubicBezTo>
                  <a:cubicBezTo>
                    <a:pt x="776076" y="451933"/>
                    <a:pt x="780560" y="452164"/>
                    <a:pt x="784936" y="452644"/>
                  </a:cubicBezTo>
                  <a:cubicBezTo>
                    <a:pt x="790024" y="453178"/>
                    <a:pt x="795112" y="453836"/>
                    <a:pt x="800200" y="454423"/>
                  </a:cubicBezTo>
                  <a:cubicBezTo>
                    <a:pt x="801552" y="454566"/>
                    <a:pt x="802922" y="454655"/>
                    <a:pt x="804292" y="454672"/>
                  </a:cubicBezTo>
                  <a:cubicBezTo>
                    <a:pt x="806689" y="454575"/>
                    <a:pt x="809085" y="454827"/>
                    <a:pt x="811408" y="455420"/>
                  </a:cubicBezTo>
                  <a:cubicBezTo>
                    <a:pt x="811734" y="455535"/>
                    <a:pt x="812077" y="455589"/>
                    <a:pt x="812422" y="455580"/>
                  </a:cubicBezTo>
                  <a:cubicBezTo>
                    <a:pt x="818453" y="455242"/>
                    <a:pt x="824342" y="456683"/>
                    <a:pt x="830337" y="456754"/>
                  </a:cubicBezTo>
                  <a:cubicBezTo>
                    <a:pt x="833424" y="456581"/>
                    <a:pt x="836520" y="456838"/>
                    <a:pt x="839535" y="457519"/>
                  </a:cubicBezTo>
                  <a:cubicBezTo>
                    <a:pt x="840031" y="457667"/>
                    <a:pt x="840549" y="457727"/>
                    <a:pt x="841065" y="457697"/>
                  </a:cubicBezTo>
                  <a:cubicBezTo>
                    <a:pt x="851010" y="457305"/>
                    <a:pt x="860866" y="459280"/>
                    <a:pt x="870829" y="458871"/>
                  </a:cubicBezTo>
                  <a:cubicBezTo>
                    <a:pt x="873739" y="458656"/>
                    <a:pt x="876666" y="458876"/>
                    <a:pt x="879510" y="459529"/>
                  </a:cubicBezTo>
                  <a:cubicBezTo>
                    <a:pt x="880859" y="459773"/>
                    <a:pt x="882232" y="459857"/>
                    <a:pt x="883602" y="459778"/>
                  </a:cubicBezTo>
                  <a:cubicBezTo>
                    <a:pt x="889082" y="459778"/>
                    <a:pt x="894579" y="459778"/>
                    <a:pt x="900059" y="459885"/>
                  </a:cubicBezTo>
                  <a:cubicBezTo>
                    <a:pt x="904513" y="459778"/>
                    <a:pt x="908970" y="460029"/>
                    <a:pt x="913384" y="460632"/>
                  </a:cubicBezTo>
                  <a:cubicBezTo>
                    <a:pt x="916621" y="460979"/>
                    <a:pt x="919883" y="461052"/>
                    <a:pt x="923133" y="460846"/>
                  </a:cubicBezTo>
                  <a:cubicBezTo>
                    <a:pt x="928970" y="460760"/>
                    <a:pt x="934807" y="460986"/>
                    <a:pt x="940621" y="461522"/>
                  </a:cubicBezTo>
                  <a:cubicBezTo>
                    <a:pt x="939589" y="461629"/>
                    <a:pt x="938575" y="461789"/>
                    <a:pt x="937561" y="461806"/>
                  </a:cubicBezTo>
                  <a:lnTo>
                    <a:pt x="906694" y="461949"/>
                  </a:lnTo>
                  <a:cubicBezTo>
                    <a:pt x="904636" y="461913"/>
                    <a:pt x="902578" y="462093"/>
                    <a:pt x="900557" y="462482"/>
                  </a:cubicBezTo>
                  <a:cubicBezTo>
                    <a:pt x="899043" y="462762"/>
                    <a:pt x="897506" y="462881"/>
                    <a:pt x="895967" y="462838"/>
                  </a:cubicBezTo>
                  <a:cubicBezTo>
                    <a:pt x="890985" y="462838"/>
                    <a:pt x="886022" y="462838"/>
                    <a:pt x="881040" y="462945"/>
                  </a:cubicBezTo>
                  <a:cubicBezTo>
                    <a:pt x="877618" y="462927"/>
                    <a:pt x="874200" y="463160"/>
                    <a:pt x="870811" y="463639"/>
                  </a:cubicBezTo>
                  <a:cubicBezTo>
                    <a:pt x="867400" y="463968"/>
                    <a:pt x="863970" y="464076"/>
                    <a:pt x="860546" y="463959"/>
                  </a:cubicBezTo>
                  <a:cubicBezTo>
                    <a:pt x="857119" y="463838"/>
                    <a:pt x="853691" y="464082"/>
                    <a:pt x="850316" y="464688"/>
                  </a:cubicBezTo>
                  <a:cubicBezTo>
                    <a:pt x="848450" y="464966"/>
                    <a:pt x="846561" y="465055"/>
                    <a:pt x="844677" y="464955"/>
                  </a:cubicBezTo>
                  <a:cubicBezTo>
                    <a:pt x="840565" y="464795"/>
                    <a:pt x="836450" y="465082"/>
                    <a:pt x="832401" y="465809"/>
                  </a:cubicBezTo>
                  <a:cubicBezTo>
                    <a:pt x="830876" y="466035"/>
                    <a:pt x="829332" y="466101"/>
                    <a:pt x="827793" y="466005"/>
                  </a:cubicBezTo>
                  <a:cubicBezTo>
                    <a:pt x="824707" y="465829"/>
                    <a:pt x="821609" y="466092"/>
                    <a:pt x="818596" y="466788"/>
                  </a:cubicBezTo>
                  <a:cubicBezTo>
                    <a:pt x="818101" y="466944"/>
                    <a:pt x="817582" y="467005"/>
                    <a:pt x="817066" y="466966"/>
                  </a:cubicBezTo>
                  <a:cubicBezTo>
                    <a:pt x="811391" y="466539"/>
                    <a:pt x="805787" y="467695"/>
                    <a:pt x="800200" y="468264"/>
                  </a:cubicBezTo>
                  <a:cubicBezTo>
                    <a:pt x="795290" y="468762"/>
                    <a:pt x="790327" y="469065"/>
                    <a:pt x="785416" y="469777"/>
                  </a:cubicBezTo>
                  <a:cubicBezTo>
                    <a:pt x="781378" y="470364"/>
                    <a:pt x="777286" y="470862"/>
                    <a:pt x="773194" y="471182"/>
                  </a:cubicBezTo>
                  <a:cubicBezTo>
                    <a:pt x="769458" y="471484"/>
                    <a:pt x="765722" y="471965"/>
                    <a:pt x="762004" y="472481"/>
                  </a:cubicBezTo>
                  <a:cubicBezTo>
                    <a:pt x="758624" y="472943"/>
                    <a:pt x="755279" y="473762"/>
                    <a:pt x="751881" y="474117"/>
                  </a:cubicBezTo>
                  <a:cubicBezTo>
                    <a:pt x="742541" y="475149"/>
                    <a:pt x="733308" y="476928"/>
                    <a:pt x="724075" y="478654"/>
                  </a:cubicBezTo>
                  <a:cubicBezTo>
                    <a:pt x="712315" y="480860"/>
                    <a:pt x="700609" y="483493"/>
                    <a:pt x="689063" y="486606"/>
                  </a:cubicBezTo>
                  <a:cubicBezTo>
                    <a:pt x="671320" y="491214"/>
                    <a:pt x="653939" y="497119"/>
                    <a:pt x="637061" y="504272"/>
                  </a:cubicBezTo>
                  <a:cubicBezTo>
                    <a:pt x="621276" y="510972"/>
                    <a:pt x="606203" y="519240"/>
                    <a:pt x="592069" y="528948"/>
                  </a:cubicBezTo>
                  <a:cubicBezTo>
                    <a:pt x="583147" y="535061"/>
                    <a:pt x="574784" y="541947"/>
                    <a:pt x="567073" y="549531"/>
                  </a:cubicBezTo>
                  <a:cubicBezTo>
                    <a:pt x="564778" y="551844"/>
                    <a:pt x="562483" y="554157"/>
                    <a:pt x="560153" y="556434"/>
                  </a:cubicBezTo>
                  <a:cubicBezTo>
                    <a:pt x="553214" y="563307"/>
                    <a:pt x="546908" y="570791"/>
                    <a:pt x="541312" y="578797"/>
                  </a:cubicBezTo>
                  <a:cubicBezTo>
                    <a:pt x="533346" y="589752"/>
                    <a:pt x="526335" y="601369"/>
                    <a:pt x="520355" y="613524"/>
                  </a:cubicBezTo>
                  <a:cubicBezTo>
                    <a:pt x="515516" y="623558"/>
                    <a:pt x="511181" y="633805"/>
                    <a:pt x="507350" y="644266"/>
                  </a:cubicBezTo>
                  <a:cubicBezTo>
                    <a:pt x="501720" y="659893"/>
                    <a:pt x="497032" y="675844"/>
                    <a:pt x="493314" y="692034"/>
                  </a:cubicBezTo>
                  <a:cubicBezTo>
                    <a:pt x="491143" y="701356"/>
                    <a:pt x="489275" y="710749"/>
                    <a:pt x="487514" y="720143"/>
                  </a:cubicBezTo>
                  <a:cubicBezTo>
                    <a:pt x="485753" y="729536"/>
                    <a:pt x="484383" y="738663"/>
                    <a:pt x="483137" y="747985"/>
                  </a:cubicBezTo>
                  <a:cubicBezTo>
                    <a:pt x="482088" y="755937"/>
                    <a:pt x="481163" y="763996"/>
                    <a:pt x="479971" y="771860"/>
                  </a:cubicBezTo>
                  <a:cubicBezTo>
                    <a:pt x="479259" y="776592"/>
                    <a:pt x="479811" y="781467"/>
                    <a:pt x="478281" y="786092"/>
                  </a:cubicBezTo>
                  <a:cubicBezTo>
                    <a:pt x="478241" y="791568"/>
                    <a:pt x="477788" y="797033"/>
                    <a:pt x="476929" y="802442"/>
                  </a:cubicBezTo>
                  <a:cubicBezTo>
                    <a:pt x="476253" y="809077"/>
                    <a:pt x="476733" y="815802"/>
                    <a:pt x="475310" y="822367"/>
                  </a:cubicBezTo>
                  <a:cubicBezTo>
                    <a:pt x="475233" y="822700"/>
                    <a:pt x="475192" y="823039"/>
                    <a:pt x="475185" y="823381"/>
                  </a:cubicBezTo>
                  <a:cubicBezTo>
                    <a:pt x="475452" y="830497"/>
                    <a:pt x="474349" y="837400"/>
                    <a:pt x="474064" y="844392"/>
                  </a:cubicBezTo>
                  <a:cubicBezTo>
                    <a:pt x="474128" y="849362"/>
                    <a:pt x="473856" y="854331"/>
                    <a:pt x="473246" y="859264"/>
                  </a:cubicBezTo>
                  <a:cubicBezTo>
                    <a:pt x="472927" y="862504"/>
                    <a:pt x="472851" y="865763"/>
                    <a:pt x="473015" y="869014"/>
                  </a:cubicBezTo>
                  <a:cubicBezTo>
                    <a:pt x="472872" y="874351"/>
                    <a:pt x="473370" y="879688"/>
                    <a:pt x="472178" y="884883"/>
                  </a:cubicBezTo>
                  <a:cubicBezTo>
                    <a:pt x="471988" y="886244"/>
                    <a:pt x="471940" y="887621"/>
                    <a:pt x="472036" y="888992"/>
                  </a:cubicBezTo>
                  <a:cubicBezTo>
                    <a:pt x="472036" y="898089"/>
                    <a:pt x="471995" y="907180"/>
                    <a:pt x="471912" y="916265"/>
                  </a:cubicBezTo>
                  <a:cubicBezTo>
                    <a:pt x="471947" y="917955"/>
                    <a:pt x="471965" y="919663"/>
                    <a:pt x="471965" y="92137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6545472" y="4041930"/>
              <a:ext cx="411139" cy="402589"/>
            </a:xfrm>
            <a:custGeom>
              <a:avLst/>
              <a:gdLst>
                <a:gd name="connsiteX0" fmla="*/ 471965 w 941119"/>
                <a:gd name="connsiteY0" fmla="*/ 921371 h 921549"/>
                <a:gd name="connsiteX1" fmla="*/ 470026 w 941119"/>
                <a:gd name="connsiteY1" fmla="*/ 907245 h 921549"/>
                <a:gd name="connsiteX2" fmla="*/ 470026 w 941119"/>
                <a:gd name="connsiteY2" fmla="*/ 886680 h 921549"/>
                <a:gd name="connsiteX3" fmla="*/ 469296 w 941119"/>
                <a:gd name="connsiteY3" fmla="*/ 873871 h 921549"/>
                <a:gd name="connsiteX4" fmla="*/ 469012 w 941119"/>
                <a:gd name="connsiteY4" fmla="*/ 862574 h 921549"/>
                <a:gd name="connsiteX5" fmla="*/ 468211 w 941119"/>
                <a:gd name="connsiteY5" fmla="*/ 849266 h 921549"/>
                <a:gd name="connsiteX6" fmla="*/ 468016 w 941119"/>
                <a:gd name="connsiteY6" fmla="*/ 845157 h 921549"/>
                <a:gd name="connsiteX7" fmla="*/ 467144 w 941119"/>
                <a:gd name="connsiteY7" fmla="*/ 830301 h 921549"/>
                <a:gd name="connsiteX8" fmla="*/ 466966 w 941119"/>
                <a:gd name="connsiteY8" fmla="*/ 824662 h 921549"/>
                <a:gd name="connsiteX9" fmla="*/ 466201 w 941119"/>
                <a:gd name="connsiteY9" fmla="*/ 815980 h 921549"/>
                <a:gd name="connsiteX10" fmla="*/ 466041 w 941119"/>
                <a:gd name="connsiteY10" fmla="*/ 814468 h 921549"/>
                <a:gd name="connsiteX11" fmla="*/ 464813 w 941119"/>
                <a:gd name="connsiteY11" fmla="*/ 796037 h 921549"/>
                <a:gd name="connsiteX12" fmla="*/ 463176 w 941119"/>
                <a:gd name="connsiteY12" fmla="*/ 781271 h 921549"/>
                <a:gd name="connsiteX13" fmla="*/ 462892 w 941119"/>
                <a:gd name="connsiteY13" fmla="*/ 778727 h 921549"/>
                <a:gd name="connsiteX14" fmla="*/ 461113 w 941119"/>
                <a:gd name="connsiteY14" fmla="*/ 762431 h 921549"/>
                <a:gd name="connsiteX15" fmla="*/ 459992 w 941119"/>
                <a:gd name="connsiteY15" fmla="*/ 753286 h 921549"/>
                <a:gd name="connsiteX16" fmla="*/ 454904 w 941119"/>
                <a:gd name="connsiteY16" fmla="*/ 720890 h 921549"/>
                <a:gd name="connsiteX17" fmla="*/ 445137 w 941119"/>
                <a:gd name="connsiteY17" fmla="*/ 676307 h 921549"/>
                <a:gd name="connsiteX18" fmla="*/ 427524 w 941119"/>
                <a:gd name="connsiteY18" fmla="*/ 625888 h 921549"/>
                <a:gd name="connsiteX19" fmla="*/ 401924 w 941119"/>
                <a:gd name="connsiteY19" fmla="*/ 580256 h 921549"/>
                <a:gd name="connsiteX20" fmla="*/ 385378 w 941119"/>
                <a:gd name="connsiteY20" fmla="*/ 559992 h 921549"/>
                <a:gd name="connsiteX21" fmla="*/ 382372 w 941119"/>
                <a:gd name="connsiteY21" fmla="*/ 556434 h 921549"/>
                <a:gd name="connsiteX22" fmla="*/ 376554 w 941119"/>
                <a:gd name="connsiteY22" fmla="*/ 550635 h 921549"/>
                <a:gd name="connsiteX23" fmla="*/ 374170 w 941119"/>
                <a:gd name="connsiteY23" fmla="*/ 548695 h 921549"/>
                <a:gd name="connsiteX24" fmla="*/ 359404 w 941119"/>
                <a:gd name="connsiteY24" fmla="*/ 535940 h 921549"/>
                <a:gd name="connsiteX25" fmla="*/ 336526 w 941119"/>
                <a:gd name="connsiteY25" fmla="*/ 520302 h 921549"/>
                <a:gd name="connsiteX26" fmla="*/ 281909 w 941119"/>
                <a:gd name="connsiteY26" fmla="*/ 495395 h 921549"/>
                <a:gd name="connsiteX27" fmla="*/ 237966 w 941119"/>
                <a:gd name="connsiteY27" fmla="*/ 482942 h 921549"/>
                <a:gd name="connsiteX28" fmla="*/ 203239 w 941119"/>
                <a:gd name="connsiteY28" fmla="*/ 476199 h 921549"/>
                <a:gd name="connsiteX29" fmla="*/ 171839 w 941119"/>
                <a:gd name="connsiteY29" fmla="*/ 471449 h 921549"/>
                <a:gd name="connsiteX30" fmla="*/ 158585 w 941119"/>
                <a:gd name="connsiteY30" fmla="*/ 470043 h 921549"/>
                <a:gd name="connsiteX31" fmla="*/ 145349 w 941119"/>
                <a:gd name="connsiteY31" fmla="*/ 468496 h 921549"/>
                <a:gd name="connsiteX32" fmla="*/ 142306 w 941119"/>
                <a:gd name="connsiteY32" fmla="*/ 468140 h 921549"/>
                <a:gd name="connsiteX33" fmla="*/ 132611 w 941119"/>
                <a:gd name="connsiteY33" fmla="*/ 467339 h 921549"/>
                <a:gd name="connsiteX34" fmla="*/ 114180 w 941119"/>
                <a:gd name="connsiteY34" fmla="*/ 466023 h 921549"/>
                <a:gd name="connsiteX35" fmla="*/ 107063 w 941119"/>
                <a:gd name="connsiteY35" fmla="*/ 465364 h 921549"/>
                <a:gd name="connsiteX36" fmla="*/ 105533 w 941119"/>
                <a:gd name="connsiteY36" fmla="*/ 465133 h 921549"/>
                <a:gd name="connsiteX37" fmla="*/ 82975 w 941119"/>
                <a:gd name="connsiteY37" fmla="*/ 463977 h 921549"/>
                <a:gd name="connsiteX38" fmla="*/ 67604 w 941119"/>
                <a:gd name="connsiteY38" fmla="*/ 463176 h 921549"/>
                <a:gd name="connsiteX39" fmla="*/ 58887 w 941119"/>
                <a:gd name="connsiteY39" fmla="*/ 462963 h 921549"/>
                <a:gd name="connsiteX40" fmla="*/ 38374 w 941119"/>
                <a:gd name="connsiteY40" fmla="*/ 462073 h 921549"/>
                <a:gd name="connsiteX41" fmla="*/ 34265 w 941119"/>
                <a:gd name="connsiteY41" fmla="*/ 461984 h 921549"/>
                <a:gd name="connsiteX42" fmla="*/ 4892 w 941119"/>
                <a:gd name="connsiteY42" fmla="*/ 461931 h 921549"/>
                <a:gd name="connsiteX43" fmla="*/ 1334 w 941119"/>
                <a:gd name="connsiteY43" fmla="*/ 461344 h 921549"/>
                <a:gd name="connsiteX44" fmla="*/ 4394 w 941119"/>
                <a:gd name="connsiteY44" fmla="*/ 461077 h 921549"/>
                <a:gd name="connsiteX45" fmla="*/ 22416 w 941119"/>
                <a:gd name="connsiteY45" fmla="*/ 460952 h 921549"/>
                <a:gd name="connsiteX46" fmla="*/ 33090 w 941119"/>
                <a:gd name="connsiteY46" fmla="*/ 460205 h 921549"/>
                <a:gd name="connsiteX47" fmla="*/ 37200 w 941119"/>
                <a:gd name="connsiteY47" fmla="*/ 460027 h 921549"/>
                <a:gd name="connsiteX48" fmla="*/ 54688 w 941119"/>
                <a:gd name="connsiteY48" fmla="*/ 460027 h 921549"/>
                <a:gd name="connsiteX49" fmla="*/ 64918 w 941119"/>
                <a:gd name="connsiteY49" fmla="*/ 459334 h 921549"/>
                <a:gd name="connsiteX50" fmla="*/ 74151 w 941119"/>
                <a:gd name="connsiteY50" fmla="*/ 459031 h 921549"/>
                <a:gd name="connsiteX51" fmla="*/ 87992 w 941119"/>
                <a:gd name="connsiteY51" fmla="*/ 458195 h 921549"/>
                <a:gd name="connsiteX52" fmla="*/ 93116 w 941119"/>
                <a:gd name="connsiteY52" fmla="*/ 457999 h 921549"/>
                <a:gd name="connsiteX53" fmla="*/ 105391 w 941119"/>
                <a:gd name="connsiteY53" fmla="*/ 457163 h 921549"/>
                <a:gd name="connsiteX54" fmla="*/ 109501 w 941119"/>
                <a:gd name="connsiteY54" fmla="*/ 456985 h 921549"/>
                <a:gd name="connsiteX55" fmla="*/ 120744 w 941119"/>
                <a:gd name="connsiteY55" fmla="*/ 456131 h 921549"/>
                <a:gd name="connsiteX56" fmla="*/ 124302 w 941119"/>
                <a:gd name="connsiteY56" fmla="*/ 455953 h 921549"/>
                <a:gd name="connsiteX57" fmla="*/ 132468 w 941119"/>
                <a:gd name="connsiteY57" fmla="*/ 455171 h 921549"/>
                <a:gd name="connsiteX58" fmla="*/ 133998 w 941119"/>
                <a:gd name="connsiteY58" fmla="*/ 454993 h 921549"/>
                <a:gd name="connsiteX59" fmla="*/ 149850 w 941119"/>
                <a:gd name="connsiteY59" fmla="*/ 453747 h 921549"/>
                <a:gd name="connsiteX60" fmla="*/ 163050 w 941119"/>
                <a:gd name="connsiteY60" fmla="*/ 452128 h 921549"/>
                <a:gd name="connsiteX61" fmla="*/ 174774 w 941119"/>
                <a:gd name="connsiteY61" fmla="*/ 450794 h 921549"/>
                <a:gd name="connsiteX62" fmla="*/ 193543 w 941119"/>
                <a:gd name="connsiteY62" fmla="*/ 448125 h 921549"/>
                <a:gd name="connsiteX63" fmla="*/ 214251 w 941119"/>
                <a:gd name="connsiteY63" fmla="*/ 444656 h 921549"/>
                <a:gd name="connsiteX64" fmla="*/ 226367 w 941119"/>
                <a:gd name="connsiteY64" fmla="*/ 442450 h 921549"/>
                <a:gd name="connsiteX65" fmla="*/ 281357 w 941119"/>
                <a:gd name="connsiteY65" fmla="*/ 427649 h 921549"/>
                <a:gd name="connsiteX66" fmla="*/ 326634 w 941119"/>
                <a:gd name="connsiteY66" fmla="*/ 408079 h 921549"/>
                <a:gd name="connsiteX67" fmla="*/ 363425 w 941119"/>
                <a:gd name="connsiteY67" fmla="*/ 383724 h 921549"/>
                <a:gd name="connsiteX68" fmla="*/ 387834 w 941119"/>
                <a:gd name="connsiteY68" fmla="*/ 360205 h 921549"/>
                <a:gd name="connsiteX69" fmla="*/ 411708 w 941119"/>
                <a:gd name="connsiteY69" fmla="*/ 327470 h 921549"/>
                <a:gd name="connsiteX70" fmla="*/ 423681 w 941119"/>
                <a:gd name="connsiteY70" fmla="*/ 305321 h 921549"/>
                <a:gd name="connsiteX71" fmla="*/ 440138 w 941119"/>
                <a:gd name="connsiteY71" fmla="*/ 262624 h 921549"/>
                <a:gd name="connsiteX72" fmla="*/ 450527 w 941119"/>
                <a:gd name="connsiteY72" fmla="*/ 222915 h 921549"/>
                <a:gd name="connsiteX73" fmla="*/ 455082 w 941119"/>
                <a:gd name="connsiteY73" fmla="*/ 200286 h 921549"/>
                <a:gd name="connsiteX74" fmla="*/ 458640 w 941119"/>
                <a:gd name="connsiteY74" fmla="*/ 177514 h 921549"/>
                <a:gd name="connsiteX75" fmla="*/ 460419 w 941119"/>
                <a:gd name="connsiteY75" fmla="*/ 166840 h 921549"/>
                <a:gd name="connsiteX76" fmla="*/ 461415 w 941119"/>
                <a:gd name="connsiteY76" fmla="*/ 158176 h 921549"/>
                <a:gd name="connsiteX77" fmla="*/ 462803 w 941119"/>
                <a:gd name="connsiteY77" fmla="*/ 144922 h 921549"/>
                <a:gd name="connsiteX78" fmla="*/ 464422 w 941119"/>
                <a:gd name="connsiteY78" fmla="*/ 130155 h 921549"/>
                <a:gd name="connsiteX79" fmla="*/ 464689 w 941119"/>
                <a:gd name="connsiteY79" fmla="*/ 128643 h 921549"/>
                <a:gd name="connsiteX80" fmla="*/ 465881 w 941119"/>
                <a:gd name="connsiteY80" fmla="*/ 110728 h 921549"/>
                <a:gd name="connsiteX81" fmla="*/ 466557 w 941119"/>
                <a:gd name="connsiteY81" fmla="*/ 104110 h 921549"/>
                <a:gd name="connsiteX82" fmla="*/ 466788 w 941119"/>
                <a:gd name="connsiteY82" fmla="*/ 102580 h 921549"/>
                <a:gd name="connsiteX83" fmla="*/ 467944 w 941119"/>
                <a:gd name="connsiteY83" fmla="*/ 80538 h 921549"/>
                <a:gd name="connsiteX84" fmla="*/ 468674 w 941119"/>
                <a:gd name="connsiteY84" fmla="*/ 69294 h 921549"/>
                <a:gd name="connsiteX85" fmla="*/ 468958 w 941119"/>
                <a:gd name="connsiteY85" fmla="*/ 61075 h 921549"/>
                <a:gd name="connsiteX86" fmla="*/ 469795 w 941119"/>
                <a:gd name="connsiteY86" fmla="*/ 45188 h 921549"/>
                <a:gd name="connsiteX87" fmla="*/ 469919 w 941119"/>
                <a:gd name="connsiteY87" fmla="*/ 41096 h 921549"/>
                <a:gd name="connsiteX88" fmla="*/ 470026 w 941119"/>
                <a:gd name="connsiteY88" fmla="*/ 10230 h 921549"/>
                <a:gd name="connsiteX89" fmla="*/ 471947 w 941119"/>
                <a:gd name="connsiteY89" fmla="*/ 1334 h 921549"/>
                <a:gd name="connsiteX90" fmla="*/ 471947 w 941119"/>
                <a:gd name="connsiteY90" fmla="*/ 5462 h 921549"/>
                <a:gd name="connsiteX91" fmla="*/ 472054 w 941119"/>
                <a:gd name="connsiteY91" fmla="*/ 28589 h 921549"/>
                <a:gd name="connsiteX92" fmla="*/ 472783 w 941119"/>
                <a:gd name="connsiteY92" fmla="*/ 40883 h 921549"/>
                <a:gd name="connsiteX93" fmla="*/ 473068 w 941119"/>
                <a:gd name="connsiteY93" fmla="*/ 51664 h 921549"/>
                <a:gd name="connsiteX94" fmla="*/ 473904 w 941119"/>
                <a:gd name="connsiteY94" fmla="*/ 68067 h 921549"/>
                <a:gd name="connsiteX95" fmla="*/ 474100 w 941119"/>
                <a:gd name="connsiteY95" fmla="*/ 75183 h 921549"/>
                <a:gd name="connsiteX96" fmla="*/ 474900 w 941119"/>
                <a:gd name="connsiteY96" fmla="*/ 86942 h 921549"/>
                <a:gd name="connsiteX97" fmla="*/ 475096 w 941119"/>
                <a:gd name="connsiteY97" fmla="*/ 90500 h 921549"/>
                <a:gd name="connsiteX98" fmla="*/ 475986 w 941119"/>
                <a:gd name="connsiteY98" fmla="*/ 103808 h 921549"/>
                <a:gd name="connsiteX99" fmla="*/ 476146 w 941119"/>
                <a:gd name="connsiteY99" fmla="*/ 108415 h 921549"/>
                <a:gd name="connsiteX100" fmla="*/ 476893 w 941119"/>
                <a:gd name="connsiteY100" fmla="*/ 116065 h 921549"/>
                <a:gd name="connsiteX101" fmla="*/ 477071 w 941119"/>
                <a:gd name="connsiteY101" fmla="*/ 117595 h 921549"/>
                <a:gd name="connsiteX102" fmla="*/ 478316 w 941119"/>
                <a:gd name="connsiteY102" fmla="*/ 134479 h 921549"/>
                <a:gd name="connsiteX103" fmla="*/ 480095 w 941119"/>
                <a:gd name="connsiteY103" fmla="*/ 149227 h 921549"/>
                <a:gd name="connsiteX104" fmla="*/ 481163 w 941119"/>
                <a:gd name="connsiteY104" fmla="*/ 159421 h 921549"/>
                <a:gd name="connsiteX105" fmla="*/ 491339 w 941119"/>
                <a:gd name="connsiteY105" fmla="*/ 221083 h 921549"/>
                <a:gd name="connsiteX106" fmla="*/ 508204 w 941119"/>
                <a:gd name="connsiteY106" fmla="*/ 280290 h 921549"/>
                <a:gd name="connsiteX107" fmla="*/ 538448 w 941119"/>
                <a:gd name="connsiteY107" fmla="*/ 339639 h 921549"/>
                <a:gd name="connsiteX108" fmla="*/ 552556 w 941119"/>
                <a:gd name="connsiteY108" fmla="*/ 357928 h 921549"/>
                <a:gd name="connsiteX109" fmla="*/ 567073 w 941119"/>
                <a:gd name="connsiteY109" fmla="*/ 373210 h 921549"/>
                <a:gd name="connsiteX110" fmla="*/ 587550 w 941119"/>
                <a:gd name="connsiteY110" fmla="*/ 390289 h 921549"/>
                <a:gd name="connsiteX111" fmla="*/ 609077 w 941119"/>
                <a:gd name="connsiteY111" fmla="*/ 404325 h 921549"/>
                <a:gd name="connsiteX112" fmla="*/ 644249 w 941119"/>
                <a:gd name="connsiteY112" fmla="*/ 421297 h 921549"/>
                <a:gd name="connsiteX113" fmla="*/ 694062 w 941119"/>
                <a:gd name="connsiteY113" fmla="*/ 437202 h 921549"/>
                <a:gd name="connsiteX114" fmla="*/ 725106 w 941119"/>
                <a:gd name="connsiteY114" fmla="*/ 444087 h 921549"/>
                <a:gd name="connsiteX115" fmla="*/ 746846 w 941119"/>
                <a:gd name="connsiteY115" fmla="*/ 447645 h 921549"/>
                <a:gd name="connsiteX116" fmla="*/ 771664 w 941119"/>
                <a:gd name="connsiteY116" fmla="*/ 451328 h 921549"/>
                <a:gd name="connsiteX117" fmla="*/ 784936 w 941119"/>
                <a:gd name="connsiteY117" fmla="*/ 452644 h 921549"/>
                <a:gd name="connsiteX118" fmla="*/ 800200 w 941119"/>
                <a:gd name="connsiteY118" fmla="*/ 454423 h 921549"/>
                <a:gd name="connsiteX119" fmla="*/ 804292 w 941119"/>
                <a:gd name="connsiteY119" fmla="*/ 454672 h 921549"/>
                <a:gd name="connsiteX120" fmla="*/ 811408 w 941119"/>
                <a:gd name="connsiteY120" fmla="*/ 455420 h 921549"/>
                <a:gd name="connsiteX121" fmla="*/ 812422 w 941119"/>
                <a:gd name="connsiteY121" fmla="*/ 455580 h 921549"/>
                <a:gd name="connsiteX122" fmla="*/ 830337 w 941119"/>
                <a:gd name="connsiteY122" fmla="*/ 456754 h 921549"/>
                <a:gd name="connsiteX123" fmla="*/ 839535 w 941119"/>
                <a:gd name="connsiteY123" fmla="*/ 457519 h 921549"/>
                <a:gd name="connsiteX124" fmla="*/ 841065 w 941119"/>
                <a:gd name="connsiteY124" fmla="*/ 457697 h 921549"/>
                <a:gd name="connsiteX125" fmla="*/ 870829 w 941119"/>
                <a:gd name="connsiteY125" fmla="*/ 458871 h 921549"/>
                <a:gd name="connsiteX126" fmla="*/ 879510 w 941119"/>
                <a:gd name="connsiteY126" fmla="*/ 459529 h 921549"/>
                <a:gd name="connsiteX127" fmla="*/ 883602 w 941119"/>
                <a:gd name="connsiteY127" fmla="*/ 459778 h 921549"/>
                <a:gd name="connsiteX128" fmla="*/ 900059 w 941119"/>
                <a:gd name="connsiteY128" fmla="*/ 459885 h 921549"/>
                <a:gd name="connsiteX129" fmla="*/ 913384 w 941119"/>
                <a:gd name="connsiteY129" fmla="*/ 460632 h 921549"/>
                <a:gd name="connsiteX130" fmla="*/ 923133 w 941119"/>
                <a:gd name="connsiteY130" fmla="*/ 460846 h 921549"/>
                <a:gd name="connsiteX131" fmla="*/ 940621 w 941119"/>
                <a:gd name="connsiteY131" fmla="*/ 461522 h 921549"/>
                <a:gd name="connsiteX132" fmla="*/ 937561 w 941119"/>
                <a:gd name="connsiteY132" fmla="*/ 461806 h 921549"/>
                <a:gd name="connsiteX133" fmla="*/ 906694 w 941119"/>
                <a:gd name="connsiteY133" fmla="*/ 461949 h 921549"/>
                <a:gd name="connsiteX134" fmla="*/ 900557 w 941119"/>
                <a:gd name="connsiteY134" fmla="*/ 462482 h 921549"/>
                <a:gd name="connsiteX135" fmla="*/ 895967 w 941119"/>
                <a:gd name="connsiteY135" fmla="*/ 462838 h 921549"/>
                <a:gd name="connsiteX136" fmla="*/ 881040 w 941119"/>
                <a:gd name="connsiteY136" fmla="*/ 462945 h 921549"/>
                <a:gd name="connsiteX137" fmla="*/ 870811 w 941119"/>
                <a:gd name="connsiteY137" fmla="*/ 463639 h 921549"/>
                <a:gd name="connsiteX138" fmla="*/ 860546 w 941119"/>
                <a:gd name="connsiteY138" fmla="*/ 463959 h 921549"/>
                <a:gd name="connsiteX139" fmla="*/ 850316 w 941119"/>
                <a:gd name="connsiteY139" fmla="*/ 464688 h 921549"/>
                <a:gd name="connsiteX140" fmla="*/ 844677 w 941119"/>
                <a:gd name="connsiteY140" fmla="*/ 464955 h 921549"/>
                <a:gd name="connsiteX141" fmla="*/ 832401 w 941119"/>
                <a:gd name="connsiteY141" fmla="*/ 465809 h 921549"/>
                <a:gd name="connsiteX142" fmla="*/ 827793 w 941119"/>
                <a:gd name="connsiteY142" fmla="*/ 466005 h 921549"/>
                <a:gd name="connsiteX143" fmla="*/ 818596 w 941119"/>
                <a:gd name="connsiteY143" fmla="*/ 466788 h 921549"/>
                <a:gd name="connsiteX144" fmla="*/ 817066 w 941119"/>
                <a:gd name="connsiteY144" fmla="*/ 466966 h 921549"/>
                <a:gd name="connsiteX145" fmla="*/ 800200 w 941119"/>
                <a:gd name="connsiteY145" fmla="*/ 468264 h 921549"/>
                <a:gd name="connsiteX146" fmla="*/ 785416 w 941119"/>
                <a:gd name="connsiteY146" fmla="*/ 469777 h 921549"/>
                <a:gd name="connsiteX147" fmla="*/ 773194 w 941119"/>
                <a:gd name="connsiteY147" fmla="*/ 471182 h 921549"/>
                <a:gd name="connsiteX148" fmla="*/ 762004 w 941119"/>
                <a:gd name="connsiteY148" fmla="*/ 472481 h 921549"/>
                <a:gd name="connsiteX149" fmla="*/ 751881 w 941119"/>
                <a:gd name="connsiteY149" fmla="*/ 474117 h 921549"/>
                <a:gd name="connsiteX150" fmla="*/ 724075 w 941119"/>
                <a:gd name="connsiteY150" fmla="*/ 478654 h 921549"/>
                <a:gd name="connsiteX151" fmla="*/ 689063 w 941119"/>
                <a:gd name="connsiteY151" fmla="*/ 486606 h 921549"/>
                <a:gd name="connsiteX152" fmla="*/ 637061 w 941119"/>
                <a:gd name="connsiteY152" fmla="*/ 504272 h 921549"/>
                <a:gd name="connsiteX153" fmla="*/ 592069 w 941119"/>
                <a:gd name="connsiteY153" fmla="*/ 528948 h 921549"/>
                <a:gd name="connsiteX154" fmla="*/ 567073 w 941119"/>
                <a:gd name="connsiteY154" fmla="*/ 549531 h 921549"/>
                <a:gd name="connsiteX155" fmla="*/ 560153 w 941119"/>
                <a:gd name="connsiteY155" fmla="*/ 556434 h 921549"/>
                <a:gd name="connsiteX156" fmla="*/ 541312 w 941119"/>
                <a:gd name="connsiteY156" fmla="*/ 578797 h 921549"/>
                <a:gd name="connsiteX157" fmla="*/ 520355 w 941119"/>
                <a:gd name="connsiteY157" fmla="*/ 613524 h 921549"/>
                <a:gd name="connsiteX158" fmla="*/ 507350 w 941119"/>
                <a:gd name="connsiteY158" fmla="*/ 644266 h 921549"/>
                <a:gd name="connsiteX159" fmla="*/ 493314 w 941119"/>
                <a:gd name="connsiteY159" fmla="*/ 692034 h 921549"/>
                <a:gd name="connsiteX160" fmla="*/ 487514 w 941119"/>
                <a:gd name="connsiteY160" fmla="*/ 720143 h 921549"/>
                <a:gd name="connsiteX161" fmla="*/ 483137 w 941119"/>
                <a:gd name="connsiteY161" fmla="*/ 747985 h 921549"/>
                <a:gd name="connsiteX162" fmla="*/ 479971 w 941119"/>
                <a:gd name="connsiteY162" fmla="*/ 771860 h 921549"/>
                <a:gd name="connsiteX163" fmla="*/ 478281 w 941119"/>
                <a:gd name="connsiteY163" fmla="*/ 786092 h 921549"/>
                <a:gd name="connsiteX164" fmla="*/ 476929 w 941119"/>
                <a:gd name="connsiteY164" fmla="*/ 802442 h 921549"/>
                <a:gd name="connsiteX165" fmla="*/ 475310 w 941119"/>
                <a:gd name="connsiteY165" fmla="*/ 822367 h 921549"/>
                <a:gd name="connsiteX166" fmla="*/ 475185 w 941119"/>
                <a:gd name="connsiteY166" fmla="*/ 823381 h 921549"/>
                <a:gd name="connsiteX167" fmla="*/ 474064 w 941119"/>
                <a:gd name="connsiteY167" fmla="*/ 844392 h 921549"/>
                <a:gd name="connsiteX168" fmla="*/ 473246 w 941119"/>
                <a:gd name="connsiteY168" fmla="*/ 859264 h 921549"/>
                <a:gd name="connsiteX169" fmla="*/ 473015 w 941119"/>
                <a:gd name="connsiteY169" fmla="*/ 869014 h 921549"/>
                <a:gd name="connsiteX170" fmla="*/ 472178 w 941119"/>
                <a:gd name="connsiteY170" fmla="*/ 884883 h 921549"/>
                <a:gd name="connsiteX171" fmla="*/ 472036 w 941119"/>
                <a:gd name="connsiteY171" fmla="*/ 888992 h 921549"/>
                <a:gd name="connsiteX172" fmla="*/ 471912 w 941119"/>
                <a:gd name="connsiteY172" fmla="*/ 916265 h 921549"/>
                <a:gd name="connsiteX173" fmla="*/ 471965 w 941119"/>
                <a:gd name="connsiteY173" fmla="*/ 921371 h 921549"/>
              </a:gdLst>
              <a:ahLst/>
              <a:cxnLst/>
              <a:rect l="l" t="t" r="r" b="b"/>
              <a:pathLst>
                <a:path w="941119" h="921549">
                  <a:moveTo>
                    <a:pt x="471965" y="921371"/>
                  </a:moveTo>
                  <a:cubicBezTo>
                    <a:pt x="470378" y="916840"/>
                    <a:pt x="469718" y="912036"/>
                    <a:pt x="470026" y="907245"/>
                  </a:cubicBezTo>
                  <a:cubicBezTo>
                    <a:pt x="470026" y="900396"/>
                    <a:pt x="470026" y="893529"/>
                    <a:pt x="470026" y="886680"/>
                  </a:cubicBezTo>
                  <a:cubicBezTo>
                    <a:pt x="470102" y="882398"/>
                    <a:pt x="469859" y="878115"/>
                    <a:pt x="469296" y="873871"/>
                  </a:cubicBezTo>
                  <a:cubicBezTo>
                    <a:pt x="468951" y="870115"/>
                    <a:pt x="468857" y="866342"/>
                    <a:pt x="469012" y="862574"/>
                  </a:cubicBezTo>
                  <a:cubicBezTo>
                    <a:pt x="469012" y="858126"/>
                    <a:pt x="469279" y="853678"/>
                    <a:pt x="468211" y="849266"/>
                  </a:cubicBezTo>
                  <a:cubicBezTo>
                    <a:pt x="468003" y="847907"/>
                    <a:pt x="467937" y="846530"/>
                    <a:pt x="468016" y="845157"/>
                  </a:cubicBezTo>
                  <a:cubicBezTo>
                    <a:pt x="467891" y="840211"/>
                    <a:pt x="468229" y="835229"/>
                    <a:pt x="467144" y="830301"/>
                  </a:cubicBezTo>
                  <a:cubicBezTo>
                    <a:pt x="466896" y="828432"/>
                    <a:pt x="466838" y="826542"/>
                    <a:pt x="466966" y="824662"/>
                  </a:cubicBezTo>
                  <a:cubicBezTo>
                    <a:pt x="467130" y="821746"/>
                    <a:pt x="466872" y="818823"/>
                    <a:pt x="466201" y="815980"/>
                  </a:cubicBezTo>
                  <a:cubicBezTo>
                    <a:pt x="466059" y="815489"/>
                    <a:pt x="466005" y="814977"/>
                    <a:pt x="466041" y="814468"/>
                  </a:cubicBezTo>
                  <a:cubicBezTo>
                    <a:pt x="466414" y="808277"/>
                    <a:pt x="465027" y="802192"/>
                    <a:pt x="464813" y="796037"/>
                  </a:cubicBezTo>
                  <a:cubicBezTo>
                    <a:pt x="464635" y="791091"/>
                    <a:pt x="463746" y="786199"/>
                    <a:pt x="463176" y="781271"/>
                  </a:cubicBezTo>
                  <a:cubicBezTo>
                    <a:pt x="463038" y="780428"/>
                    <a:pt x="462943" y="779579"/>
                    <a:pt x="462892" y="778727"/>
                  </a:cubicBezTo>
                  <a:cubicBezTo>
                    <a:pt x="462629" y="773263"/>
                    <a:pt x="462034" y="767821"/>
                    <a:pt x="461113" y="762431"/>
                  </a:cubicBezTo>
                  <a:cubicBezTo>
                    <a:pt x="460686" y="759388"/>
                    <a:pt x="460401" y="756329"/>
                    <a:pt x="459992" y="753286"/>
                  </a:cubicBezTo>
                  <a:cubicBezTo>
                    <a:pt x="458498" y="742452"/>
                    <a:pt x="456754" y="731671"/>
                    <a:pt x="454904" y="720890"/>
                  </a:cubicBezTo>
                  <a:cubicBezTo>
                    <a:pt x="452420" y="705871"/>
                    <a:pt x="449159" y="690989"/>
                    <a:pt x="445137" y="676307"/>
                  </a:cubicBezTo>
                  <a:cubicBezTo>
                    <a:pt x="440458" y="659107"/>
                    <a:pt x="434573" y="642259"/>
                    <a:pt x="427524" y="625888"/>
                  </a:cubicBezTo>
                  <a:cubicBezTo>
                    <a:pt x="420559" y="609848"/>
                    <a:pt x="411982" y="594559"/>
                    <a:pt x="401924" y="580256"/>
                  </a:cubicBezTo>
                  <a:cubicBezTo>
                    <a:pt x="396960" y="573068"/>
                    <a:pt x="391427" y="566292"/>
                    <a:pt x="385378" y="559992"/>
                  </a:cubicBezTo>
                  <a:cubicBezTo>
                    <a:pt x="384293" y="558889"/>
                    <a:pt x="383333" y="557680"/>
                    <a:pt x="382372" y="556434"/>
                  </a:cubicBezTo>
                  <a:cubicBezTo>
                    <a:pt x="380666" y="554280"/>
                    <a:pt x="378714" y="552333"/>
                    <a:pt x="376554" y="550635"/>
                  </a:cubicBezTo>
                  <a:cubicBezTo>
                    <a:pt x="375722" y="550037"/>
                    <a:pt x="374925" y="549389"/>
                    <a:pt x="374170" y="548695"/>
                  </a:cubicBezTo>
                  <a:cubicBezTo>
                    <a:pt x="369525" y="544134"/>
                    <a:pt x="364594" y="539873"/>
                    <a:pt x="359404" y="535940"/>
                  </a:cubicBezTo>
                  <a:cubicBezTo>
                    <a:pt x="352144" y="530209"/>
                    <a:pt x="344501" y="524984"/>
                    <a:pt x="336526" y="520302"/>
                  </a:cubicBezTo>
                  <a:cubicBezTo>
                    <a:pt x="319182" y="510227"/>
                    <a:pt x="300888" y="501885"/>
                    <a:pt x="281909" y="495395"/>
                  </a:cubicBezTo>
                  <a:cubicBezTo>
                    <a:pt x="267490" y="490476"/>
                    <a:pt x="252821" y="486320"/>
                    <a:pt x="237966" y="482942"/>
                  </a:cubicBezTo>
                  <a:cubicBezTo>
                    <a:pt x="226473" y="480291"/>
                    <a:pt x="214927" y="477853"/>
                    <a:pt x="203239" y="476199"/>
                  </a:cubicBezTo>
                  <a:cubicBezTo>
                    <a:pt x="192760" y="474722"/>
                    <a:pt x="182335" y="472641"/>
                    <a:pt x="171839" y="471449"/>
                  </a:cubicBezTo>
                  <a:cubicBezTo>
                    <a:pt x="167444" y="470933"/>
                    <a:pt x="162943" y="470239"/>
                    <a:pt x="158585" y="470043"/>
                  </a:cubicBezTo>
                  <a:cubicBezTo>
                    <a:pt x="154226" y="469848"/>
                    <a:pt x="149690" y="469047"/>
                    <a:pt x="145349" y="468496"/>
                  </a:cubicBezTo>
                  <a:cubicBezTo>
                    <a:pt x="144341" y="468325"/>
                    <a:pt x="143326" y="468206"/>
                    <a:pt x="142306" y="468140"/>
                  </a:cubicBezTo>
                  <a:cubicBezTo>
                    <a:pt x="139033" y="468140"/>
                    <a:pt x="135795" y="467410"/>
                    <a:pt x="132611" y="467339"/>
                  </a:cubicBezTo>
                  <a:cubicBezTo>
                    <a:pt x="126420" y="467197"/>
                    <a:pt x="120353" y="465863"/>
                    <a:pt x="114180" y="466023"/>
                  </a:cubicBezTo>
                  <a:cubicBezTo>
                    <a:pt x="111788" y="466194"/>
                    <a:pt x="109383" y="465971"/>
                    <a:pt x="107063" y="465364"/>
                  </a:cubicBezTo>
                  <a:cubicBezTo>
                    <a:pt x="106570" y="465201"/>
                    <a:pt x="106053" y="465123"/>
                    <a:pt x="105533" y="465133"/>
                  </a:cubicBezTo>
                  <a:cubicBezTo>
                    <a:pt x="97972" y="465489"/>
                    <a:pt x="90518" y="464101"/>
                    <a:pt x="82975" y="463977"/>
                  </a:cubicBezTo>
                  <a:cubicBezTo>
                    <a:pt x="77838" y="464155"/>
                    <a:pt x="72695" y="463886"/>
                    <a:pt x="67604" y="463176"/>
                  </a:cubicBezTo>
                  <a:cubicBezTo>
                    <a:pt x="64708" y="462883"/>
                    <a:pt x="61794" y="462812"/>
                    <a:pt x="58887" y="462963"/>
                  </a:cubicBezTo>
                  <a:cubicBezTo>
                    <a:pt x="52037" y="462767"/>
                    <a:pt x="45170" y="463425"/>
                    <a:pt x="38374" y="462073"/>
                  </a:cubicBezTo>
                  <a:cubicBezTo>
                    <a:pt x="37010" y="461918"/>
                    <a:pt x="35634" y="461888"/>
                    <a:pt x="34265" y="461984"/>
                  </a:cubicBezTo>
                  <a:lnTo>
                    <a:pt x="4892" y="461931"/>
                  </a:lnTo>
                  <a:cubicBezTo>
                    <a:pt x="3677" y="462016"/>
                    <a:pt x="2458" y="461815"/>
                    <a:pt x="1334" y="461344"/>
                  </a:cubicBezTo>
                  <a:cubicBezTo>
                    <a:pt x="2348" y="461255"/>
                    <a:pt x="3380" y="461095"/>
                    <a:pt x="4394" y="461077"/>
                  </a:cubicBezTo>
                  <a:lnTo>
                    <a:pt x="22416" y="460952"/>
                  </a:lnTo>
                  <a:cubicBezTo>
                    <a:pt x="25991" y="461127"/>
                    <a:pt x="29574" y="460876"/>
                    <a:pt x="33090" y="460205"/>
                  </a:cubicBezTo>
                  <a:cubicBezTo>
                    <a:pt x="34449" y="459994"/>
                    <a:pt x="35828" y="459935"/>
                    <a:pt x="37200" y="460027"/>
                  </a:cubicBezTo>
                  <a:cubicBezTo>
                    <a:pt x="43035" y="460027"/>
                    <a:pt x="48853" y="460027"/>
                    <a:pt x="54688" y="460027"/>
                  </a:cubicBezTo>
                  <a:cubicBezTo>
                    <a:pt x="58111" y="460079"/>
                    <a:pt x="61533" y="459848"/>
                    <a:pt x="64918" y="459334"/>
                  </a:cubicBezTo>
                  <a:cubicBezTo>
                    <a:pt x="67984" y="459010"/>
                    <a:pt x="71070" y="458908"/>
                    <a:pt x="74151" y="459031"/>
                  </a:cubicBezTo>
                  <a:cubicBezTo>
                    <a:pt x="78781" y="459232"/>
                    <a:pt x="83420" y="458953"/>
                    <a:pt x="87992" y="458195"/>
                  </a:cubicBezTo>
                  <a:cubicBezTo>
                    <a:pt x="89689" y="457960"/>
                    <a:pt x="91405" y="457894"/>
                    <a:pt x="93116" y="457999"/>
                  </a:cubicBezTo>
                  <a:cubicBezTo>
                    <a:pt x="97226" y="458202"/>
                    <a:pt x="101346" y="457921"/>
                    <a:pt x="105391" y="457163"/>
                  </a:cubicBezTo>
                  <a:cubicBezTo>
                    <a:pt x="106750" y="456951"/>
                    <a:pt x="108129" y="456891"/>
                    <a:pt x="109501" y="456985"/>
                  </a:cubicBezTo>
                  <a:cubicBezTo>
                    <a:pt x="113269" y="457163"/>
                    <a:pt x="117046" y="456877"/>
                    <a:pt x="120744" y="456131"/>
                  </a:cubicBezTo>
                  <a:cubicBezTo>
                    <a:pt x="121919" y="455930"/>
                    <a:pt x="123113" y="455870"/>
                    <a:pt x="124302" y="455953"/>
                  </a:cubicBezTo>
                  <a:cubicBezTo>
                    <a:pt x="127048" y="456103"/>
                    <a:pt x="129801" y="455839"/>
                    <a:pt x="132468" y="455171"/>
                  </a:cubicBezTo>
                  <a:cubicBezTo>
                    <a:pt x="132964" y="455021"/>
                    <a:pt x="133482" y="454962"/>
                    <a:pt x="133998" y="454993"/>
                  </a:cubicBezTo>
                  <a:cubicBezTo>
                    <a:pt x="139335" y="455384"/>
                    <a:pt x="144530" y="453907"/>
                    <a:pt x="149850" y="453747"/>
                  </a:cubicBezTo>
                  <a:cubicBezTo>
                    <a:pt x="154262" y="453623"/>
                    <a:pt x="158745" y="452680"/>
                    <a:pt x="163050" y="452128"/>
                  </a:cubicBezTo>
                  <a:cubicBezTo>
                    <a:pt x="166964" y="451648"/>
                    <a:pt x="170878" y="451310"/>
                    <a:pt x="174774" y="450794"/>
                  </a:cubicBezTo>
                  <a:cubicBezTo>
                    <a:pt x="181036" y="449940"/>
                    <a:pt x="187228" y="448926"/>
                    <a:pt x="193543" y="448125"/>
                  </a:cubicBezTo>
                  <a:cubicBezTo>
                    <a:pt x="200499" y="447254"/>
                    <a:pt x="207384" y="445973"/>
                    <a:pt x="214251" y="444656"/>
                  </a:cubicBezTo>
                  <a:cubicBezTo>
                    <a:pt x="218290" y="443874"/>
                    <a:pt x="222364" y="443322"/>
                    <a:pt x="226367" y="442450"/>
                  </a:cubicBezTo>
                  <a:cubicBezTo>
                    <a:pt x="244963" y="438563"/>
                    <a:pt x="263323" y="433621"/>
                    <a:pt x="281357" y="427649"/>
                  </a:cubicBezTo>
                  <a:cubicBezTo>
                    <a:pt x="296960" y="422374"/>
                    <a:pt x="312103" y="415829"/>
                    <a:pt x="326634" y="408079"/>
                  </a:cubicBezTo>
                  <a:cubicBezTo>
                    <a:pt x="339643" y="401148"/>
                    <a:pt x="351963" y="392993"/>
                    <a:pt x="363425" y="383724"/>
                  </a:cubicBezTo>
                  <a:cubicBezTo>
                    <a:pt x="372173" y="376544"/>
                    <a:pt x="380335" y="368680"/>
                    <a:pt x="387834" y="360205"/>
                  </a:cubicBezTo>
                  <a:cubicBezTo>
                    <a:pt x="396875" y="350126"/>
                    <a:pt x="404875" y="339159"/>
                    <a:pt x="411708" y="327470"/>
                  </a:cubicBezTo>
                  <a:cubicBezTo>
                    <a:pt x="415925" y="320212"/>
                    <a:pt x="420195" y="312971"/>
                    <a:pt x="423681" y="305321"/>
                  </a:cubicBezTo>
                  <a:cubicBezTo>
                    <a:pt x="430088" y="291460"/>
                    <a:pt x="435585" y="277198"/>
                    <a:pt x="440138" y="262624"/>
                  </a:cubicBezTo>
                  <a:cubicBezTo>
                    <a:pt x="444158" y="249530"/>
                    <a:pt x="447699" y="236329"/>
                    <a:pt x="450527" y="222915"/>
                  </a:cubicBezTo>
                  <a:cubicBezTo>
                    <a:pt x="452129" y="215390"/>
                    <a:pt x="453801" y="207882"/>
                    <a:pt x="455082" y="200286"/>
                  </a:cubicBezTo>
                  <a:cubicBezTo>
                    <a:pt x="456363" y="192689"/>
                    <a:pt x="457448" y="185110"/>
                    <a:pt x="458640" y="177514"/>
                  </a:cubicBezTo>
                  <a:cubicBezTo>
                    <a:pt x="459191" y="173956"/>
                    <a:pt x="459743" y="170398"/>
                    <a:pt x="460419" y="166840"/>
                  </a:cubicBezTo>
                  <a:cubicBezTo>
                    <a:pt x="460917" y="163975"/>
                    <a:pt x="460881" y="161058"/>
                    <a:pt x="461415" y="158176"/>
                  </a:cubicBezTo>
                  <a:cubicBezTo>
                    <a:pt x="462234" y="153817"/>
                    <a:pt x="462340" y="149280"/>
                    <a:pt x="462803" y="144922"/>
                  </a:cubicBezTo>
                  <a:cubicBezTo>
                    <a:pt x="463319" y="139994"/>
                    <a:pt x="463870" y="135083"/>
                    <a:pt x="464422" y="130155"/>
                  </a:cubicBezTo>
                  <a:cubicBezTo>
                    <a:pt x="464562" y="129662"/>
                    <a:pt x="464651" y="129155"/>
                    <a:pt x="464689" y="128643"/>
                  </a:cubicBezTo>
                  <a:cubicBezTo>
                    <a:pt x="464368" y="122630"/>
                    <a:pt x="466005" y="116741"/>
                    <a:pt x="465881" y="110728"/>
                  </a:cubicBezTo>
                  <a:cubicBezTo>
                    <a:pt x="465758" y="108500"/>
                    <a:pt x="465987" y="106267"/>
                    <a:pt x="466557" y="104110"/>
                  </a:cubicBezTo>
                  <a:cubicBezTo>
                    <a:pt x="466720" y="103617"/>
                    <a:pt x="466799" y="103100"/>
                    <a:pt x="466788" y="102580"/>
                  </a:cubicBezTo>
                  <a:cubicBezTo>
                    <a:pt x="466397" y="95197"/>
                    <a:pt x="467998" y="87921"/>
                    <a:pt x="467944" y="80538"/>
                  </a:cubicBezTo>
                  <a:cubicBezTo>
                    <a:pt x="467823" y="76775"/>
                    <a:pt x="468069" y="73010"/>
                    <a:pt x="468674" y="69294"/>
                  </a:cubicBezTo>
                  <a:cubicBezTo>
                    <a:pt x="468983" y="66566"/>
                    <a:pt x="469078" y="63818"/>
                    <a:pt x="468958" y="61075"/>
                  </a:cubicBezTo>
                  <a:cubicBezTo>
                    <a:pt x="469101" y="55738"/>
                    <a:pt x="468585" y="50401"/>
                    <a:pt x="469795" y="45188"/>
                  </a:cubicBezTo>
                  <a:cubicBezTo>
                    <a:pt x="469988" y="43833"/>
                    <a:pt x="470029" y="42460"/>
                    <a:pt x="469919" y="41096"/>
                  </a:cubicBezTo>
                  <a:cubicBezTo>
                    <a:pt x="469919" y="30795"/>
                    <a:pt x="470079" y="20512"/>
                    <a:pt x="470026" y="10230"/>
                  </a:cubicBezTo>
                  <a:cubicBezTo>
                    <a:pt x="470088" y="7168"/>
                    <a:pt x="470741" y="4148"/>
                    <a:pt x="471947" y="1334"/>
                  </a:cubicBezTo>
                  <a:lnTo>
                    <a:pt x="471947" y="5462"/>
                  </a:lnTo>
                  <a:cubicBezTo>
                    <a:pt x="471947" y="13183"/>
                    <a:pt x="471947" y="20886"/>
                    <a:pt x="472054" y="28589"/>
                  </a:cubicBezTo>
                  <a:cubicBezTo>
                    <a:pt x="471995" y="32700"/>
                    <a:pt x="472239" y="36808"/>
                    <a:pt x="472783" y="40883"/>
                  </a:cubicBezTo>
                  <a:cubicBezTo>
                    <a:pt x="473128" y="44465"/>
                    <a:pt x="473223" y="48068"/>
                    <a:pt x="473068" y="51664"/>
                  </a:cubicBezTo>
                  <a:cubicBezTo>
                    <a:pt x="473193" y="57143"/>
                    <a:pt x="472819" y="62605"/>
                    <a:pt x="473904" y="68067"/>
                  </a:cubicBezTo>
                  <a:cubicBezTo>
                    <a:pt x="474171" y="70429"/>
                    <a:pt x="474237" y="72809"/>
                    <a:pt x="474100" y="75183"/>
                  </a:cubicBezTo>
                  <a:cubicBezTo>
                    <a:pt x="473904" y="79121"/>
                    <a:pt x="474173" y="83068"/>
                    <a:pt x="474900" y="86942"/>
                  </a:cubicBezTo>
                  <a:cubicBezTo>
                    <a:pt x="475098" y="88117"/>
                    <a:pt x="475164" y="89311"/>
                    <a:pt x="475096" y="90500"/>
                  </a:cubicBezTo>
                  <a:cubicBezTo>
                    <a:pt x="474922" y="94955"/>
                    <a:pt x="475219" y="99416"/>
                    <a:pt x="475986" y="103808"/>
                  </a:cubicBezTo>
                  <a:cubicBezTo>
                    <a:pt x="476210" y="105333"/>
                    <a:pt x="476263" y="106878"/>
                    <a:pt x="476146" y="108415"/>
                  </a:cubicBezTo>
                  <a:cubicBezTo>
                    <a:pt x="476012" y="110988"/>
                    <a:pt x="476263" y="113567"/>
                    <a:pt x="476893" y="116065"/>
                  </a:cubicBezTo>
                  <a:cubicBezTo>
                    <a:pt x="477041" y="116561"/>
                    <a:pt x="477101" y="117079"/>
                    <a:pt x="477071" y="117595"/>
                  </a:cubicBezTo>
                  <a:cubicBezTo>
                    <a:pt x="476715" y="123271"/>
                    <a:pt x="478085" y="128821"/>
                    <a:pt x="478316" y="134479"/>
                  </a:cubicBezTo>
                  <a:cubicBezTo>
                    <a:pt x="478530" y="139407"/>
                    <a:pt x="479455" y="144299"/>
                    <a:pt x="480095" y="149227"/>
                  </a:cubicBezTo>
                  <a:cubicBezTo>
                    <a:pt x="480487" y="152607"/>
                    <a:pt x="480771" y="156023"/>
                    <a:pt x="481163" y="159421"/>
                  </a:cubicBezTo>
                  <a:cubicBezTo>
                    <a:pt x="483600" y="180129"/>
                    <a:pt x="487123" y="200659"/>
                    <a:pt x="491339" y="221083"/>
                  </a:cubicBezTo>
                  <a:cubicBezTo>
                    <a:pt x="495486" y="241209"/>
                    <a:pt x="501124" y="260999"/>
                    <a:pt x="508204" y="280290"/>
                  </a:cubicBezTo>
                  <a:cubicBezTo>
                    <a:pt x="515675" y="301299"/>
                    <a:pt x="525842" y="321247"/>
                    <a:pt x="538448" y="339639"/>
                  </a:cubicBezTo>
                  <a:cubicBezTo>
                    <a:pt x="542878" y="345955"/>
                    <a:pt x="547521" y="352092"/>
                    <a:pt x="552556" y="357928"/>
                  </a:cubicBezTo>
                  <a:cubicBezTo>
                    <a:pt x="557146" y="363265"/>
                    <a:pt x="562092" y="368246"/>
                    <a:pt x="567073" y="373210"/>
                  </a:cubicBezTo>
                  <a:cubicBezTo>
                    <a:pt x="573448" y="379424"/>
                    <a:pt x="580293" y="385133"/>
                    <a:pt x="587550" y="390289"/>
                  </a:cubicBezTo>
                  <a:cubicBezTo>
                    <a:pt x="594471" y="395341"/>
                    <a:pt x="601694" y="399949"/>
                    <a:pt x="609077" y="404325"/>
                  </a:cubicBezTo>
                  <a:cubicBezTo>
                    <a:pt x="620349" y="410876"/>
                    <a:pt x="632106" y="416549"/>
                    <a:pt x="644249" y="421297"/>
                  </a:cubicBezTo>
                  <a:cubicBezTo>
                    <a:pt x="660441" y="427810"/>
                    <a:pt x="677090" y="433128"/>
                    <a:pt x="694062" y="437202"/>
                  </a:cubicBezTo>
                  <a:cubicBezTo>
                    <a:pt x="704363" y="439657"/>
                    <a:pt x="714681" y="442148"/>
                    <a:pt x="725106" y="444087"/>
                  </a:cubicBezTo>
                  <a:cubicBezTo>
                    <a:pt x="732312" y="445439"/>
                    <a:pt x="739517" y="446898"/>
                    <a:pt x="746846" y="447645"/>
                  </a:cubicBezTo>
                  <a:cubicBezTo>
                    <a:pt x="755155" y="448570"/>
                    <a:pt x="763392" y="450171"/>
                    <a:pt x="771664" y="451328"/>
                  </a:cubicBezTo>
                  <a:cubicBezTo>
                    <a:pt x="776076" y="451933"/>
                    <a:pt x="780560" y="452164"/>
                    <a:pt x="784936" y="452644"/>
                  </a:cubicBezTo>
                  <a:cubicBezTo>
                    <a:pt x="790024" y="453178"/>
                    <a:pt x="795112" y="453836"/>
                    <a:pt x="800200" y="454423"/>
                  </a:cubicBezTo>
                  <a:cubicBezTo>
                    <a:pt x="801552" y="454566"/>
                    <a:pt x="802922" y="454655"/>
                    <a:pt x="804292" y="454672"/>
                  </a:cubicBezTo>
                  <a:cubicBezTo>
                    <a:pt x="806689" y="454575"/>
                    <a:pt x="809085" y="454827"/>
                    <a:pt x="811408" y="455420"/>
                  </a:cubicBezTo>
                  <a:cubicBezTo>
                    <a:pt x="811734" y="455535"/>
                    <a:pt x="812077" y="455589"/>
                    <a:pt x="812422" y="455580"/>
                  </a:cubicBezTo>
                  <a:cubicBezTo>
                    <a:pt x="818453" y="455242"/>
                    <a:pt x="824342" y="456683"/>
                    <a:pt x="830337" y="456754"/>
                  </a:cubicBezTo>
                  <a:cubicBezTo>
                    <a:pt x="833424" y="456581"/>
                    <a:pt x="836520" y="456838"/>
                    <a:pt x="839535" y="457519"/>
                  </a:cubicBezTo>
                  <a:cubicBezTo>
                    <a:pt x="840031" y="457667"/>
                    <a:pt x="840549" y="457727"/>
                    <a:pt x="841065" y="457697"/>
                  </a:cubicBezTo>
                  <a:cubicBezTo>
                    <a:pt x="851010" y="457305"/>
                    <a:pt x="860866" y="459280"/>
                    <a:pt x="870829" y="458871"/>
                  </a:cubicBezTo>
                  <a:cubicBezTo>
                    <a:pt x="873739" y="458656"/>
                    <a:pt x="876666" y="458876"/>
                    <a:pt x="879510" y="459529"/>
                  </a:cubicBezTo>
                  <a:cubicBezTo>
                    <a:pt x="880859" y="459773"/>
                    <a:pt x="882232" y="459857"/>
                    <a:pt x="883602" y="459778"/>
                  </a:cubicBezTo>
                  <a:cubicBezTo>
                    <a:pt x="889082" y="459778"/>
                    <a:pt x="894579" y="459778"/>
                    <a:pt x="900059" y="459885"/>
                  </a:cubicBezTo>
                  <a:cubicBezTo>
                    <a:pt x="904513" y="459778"/>
                    <a:pt x="908970" y="460029"/>
                    <a:pt x="913384" y="460632"/>
                  </a:cubicBezTo>
                  <a:cubicBezTo>
                    <a:pt x="916621" y="460979"/>
                    <a:pt x="919883" y="461052"/>
                    <a:pt x="923133" y="460846"/>
                  </a:cubicBezTo>
                  <a:cubicBezTo>
                    <a:pt x="928970" y="460760"/>
                    <a:pt x="934807" y="460986"/>
                    <a:pt x="940621" y="461522"/>
                  </a:cubicBezTo>
                  <a:cubicBezTo>
                    <a:pt x="939589" y="461629"/>
                    <a:pt x="938575" y="461789"/>
                    <a:pt x="937561" y="461806"/>
                  </a:cubicBezTo>
                  <a:lnTo>
                    <a:pt x="906694" y="461949"/>
                  </a:lnTo>
                  <a:cubicBezTo>
                    <a:pt x="904636" y="461913"/>
                    <a:pt x="902578" y="462093"/>
                    <a:pt x="900557" y="462482"/>
                  </a:cubicBezTo>
                  <a:cubicBezTo>
                    <a:pt x="899043" y="462762"/>
                    <a:pt x="897506" y="462881"/>
                    <a:pt x="895967" y="462838"/>
                  </a:cubicBezTo>
                  <a:cubicBezTo>
                    <a:pt x="890985" y="462838"/>
                    <a:pt x="886022" y="462838"/>
                    <a:pt x="881040" y="462945"/>
                  </a:cubicBezTo>
                  <a:cubicBezTo>
                    <a:pt x="877618" y="462927"/>
                    <a:pt x="874200" y="463160"/>
                    <a:pt x="870811" y="463639"/>
                  </a:cubicBezTo>
                  <a:cubicBezTo>
                    <a:pt x="867400" y="463968"/>
                    <a:pt x="863970" y="464076"/>
                    <a:pt x="860546" y="463959"/>
                  </a:cubicBezTo>
                  <a:cubicBezTo>
                    <a:pt x="857119" y="463838"/>
                    <a:pt x="853691" y="464082"/>
                    <a:pt x="850316" y="464688"/>
                  </a:cubicBezTo>
                  <a:cubicBezTo>
                    <a:pt x="848450" y="464966"/>
                    <a:pt x="846561" y="465055"/>
                    <a:pt x="844677" y="464955"/>
                  </a:cubicBezTo>
                  <a:cubicBezTo>
                    <a:pt x="840565" y="464795"/>
                    <a:pt x="836450" y="465082"/>
                    <a:pt x="832401" y="465809"/>
                  </a:cubicBezTo>
                  <a:cubicBezTo>
                    <a:pt x="830876" y="466035"/>
                    <a:pt x="829332" y="466101"/>
                    <a:pt x="827793" y="466005"/>
                  </a:cubicBezTo>
                  <a:cubicBezTo>
                    <a:pt x="824707" y="465829"/>
                    <a:pt x="821609" y="466092"/>
                    <a:pt x="818596" y="466788"/>
                  </a:cubicBezTo>
                  <a:cubicBezTo>
                    <a:pt x="818101" y="466944"/>
                    <a:pt x="817582" y="467005"/>
                    <a:pt x="817066" y="466966"/>
                  </a:cubicBezTo>
                  <a:cubicBezTo>
                    <a:pt x="811391" y="466539"/>
                    <a:pt x="805787" y="467695"/>
                    <a:pt x="800200" y="468264"/>
                  </a:cubicBezTo>
                  <a:cubicBezTo>
                    <a:pt x="795290" y="468762"/>
                    <a:pt x="790327" y="469065"/>
                    <a:pt x="785416" y="469777"/>
                  </a:cubicBezTo>
                  <a:cubicBezTo>
                    <a:pt x="781378" y="470364"/>
                    <a:pt x="777286" y="470862"/>
                    <a:pt x="773194" y="471182"/>
                  </a:cubicBezTo>
                  <a:cubicBezTo>
                    <a:pt x="769458" y="471484"/>
                    <a:pt x="765722" y="471965"/>
                    <a:pt x="762004" y="472481"/>
                  </a:cubicBezTo>
                  <a:cubicBezTo>
                    <a:pt x="758624" y="472943"/>
                    <a:pt x="755279" y="473762"/>
                    <a:pt x="751881" y="474117"/>
                  </a:cubicBezTo>
                  <a:cubicBezTo>
                    <a:pt x="742541" y="475149"/>
                    <a:pt x="733308" y="476928"/>
                    <a:pt x="724075" y="478654"/>
                  </a:cubicBezTo>
                  <a:cubicBezTo>
                    <a:pt x="712315" y="480860"/>
                    <a:pt x="700609" y="483493"/>
                    <a:pt x="689063" y="486606"/>
                  </a:cubicBezTo>
                  <a:cubicBezTo>
                    <a:pt x="671320" y="491214"/>
                    <a:pt x="653939" y="497119"/>
                    <a:pt x="637061" y="504272"/>
                  </a:cubicBezTo>
                  <a:cubicBezTo>
                    <a:pt x="621276" y="510972"/>
                    <a:pt x="606203" y="519240"/>
                    <a:pt x="592069" y="528948"/>
                  </a:cubicBezTo>
                  <a:cubicBezTo>
                    <a:pt x="583147" y="535061"/>
                    <a:pt x="574784" y="541947"/>
                    <a:pt x="567073" y="549531"/>
                  </a:cubicBezTo>
                  <a:cubicBezTo>
                    <a:pt x="564778" y="551844"/>
                    <a:pt x="562483" y="554157"/>
                    <a:pt x="560153" y="556434"/>
                  </a:cubicBezTo>
                  <a:cubicBezTo>
                    <a:pt x="553214" y="563307"/>
                    <a:pt x="546908" y="570791"/>
                    <a:pt x="541312" y="578797"/>
                  </a:cubicBezTo>
                  <a:cubicBezTo>
                    <a:pt x="533346" y="589752"/>
                    <a:pt x="526335" y="601369"/>
                    <a:pt x="520355" y="613524"/>
                  </a:cubicBezTo>
                  <a:cubicBezTo>
                    <a:pt x="515516" y="623558"/>
                    <a:pt x="511181" y="633805"/>
                    <a:pt x="507350" y="644266"/>
                  </a:cubicBezTo>
                  <a:cubicBezTo>
                    <a:pt x="501720" y="659893"/>
                    <a:pt x="497032" y="675844"/>
                    <a:pt x="493314" y="692034"/>
                  </a:cubicBezTo>
                  <a:cubicBezTo>
                    <a:pt x="491143" y="701356"/>
                    <a:pt x="489275" y="710749"/>
                    <a:pt x="487514" y="720143"/>
                  </a:cubicBezTo>
                  <a:cubicBezTo>
                    <a:pt x="485753" y="729536"/>
                    <a:pt x="484383" y="738663"/>
                    <a:pt x="483137" y="747985"/>
                  </a:cubicBezTo>
                  <a:cubicBezTo>
                    <a:pt x="482088" y="755937"/>
                    <a:pt x="481163" y="763996"/>
                    <a:pt x="479971" y="771860"/>
                  </a:cubicBezTo>
                  <a:cubicBezTo>
                    <a:pt x="479259" y="776592"/>
                    <a:pt x="479811" y="781467"/>
                    <a:pt x="478281" y="786092"/>
                  </a:cubicBezTo>
                  <a:cubicBezTo>
                    <a:pt x="478241" y="791568"/>
                    <a:pt x="477788" y="797033"/>
                    <a:pt x="476929" y="802442"/>
                  </a:cubicBezTo>
                  <a:cubicBezTo>
                    <a:pt x="476253" y="809077"/>
                    <a:pt x="476733" y="815802"/>
                    <a:pt x="475310" y="822367"/>
                  </a:cubicBezTo>
                  <a:cubicBezTo>
                    <a:pt x="475233" y="822700"/>
                    <a:pt x="475192" y="823039"/>
                    <a:pt x="475185" y="823381"/>
                  </a:cubicBezTo>
                  <a:cubicBezTo>
                    <a:pt x="475452" y="830497"/>
                    <a:pt x="474349" y="837400"/>
                    <a:pt x="474064" y="844392"/>
                  </a:cubicBezTo>
                  <a:cubicBezTo>
                    <a:pt x="474128" y="849362"/>
                    <a:pt x="473856" y="854331"/>
                    <a:pt x="473246" y="859264"/>
                  </a:cubicBezTo>
                  <a:cubicBezTo>
                    <a:pt x="472927" y="862504"/>
                    <a:pt x="472851" y="865763"/>
                    <a:pt x="473015" y="869014"/>
                  </a:cubicBezTo>
                  <a:cubicBezTo>
                    <a:pt x="472872" y="874351"/>
                    <a:pt x="473370" y="879688"/>
                    <a:pt x="472178" y="884883"/>
                  </a:cubicBezTo>
                  <a:cubicBezTo>
                    <a:pt x="471988" y="886244"/>
                    <a:pt x="471940" y="887621"/>
                    <a:pt x="472036" y="888992"/>
                  </a:cubicBezTo>
                  <a:cubicBezTo>
                    <a:pt x="472036" y="898089"/>
                    <a:pt x="471995" y="907180"/>
                    <a:pt x="471912" y="916265"/>
                  </a:cubicBezTo>
                  <a:cubicBezTo>
                    <a:pt x="471947" y="917955"/>
                    <a:pt x="471965" y="919663"/>
                    <a:pt x="471965" y="92137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标题 1"/>
          <p:cNvSpPr txBox="1"/>
          <p:nvPr/>
        </p:nvSpPr>
        <p:spPr>
          <a:xfrm>
            <a:off x="2216360" y="1893339"/>
            <a:ext cx="2213347" cy="11613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gradFill>
                  <a:gsLst>
                    <a:gs pos="0">
                      <a:srgbClr val="8DD885">
                        <a:alpha val="100000"/>
                      </a:srgbClr>
                    </a:gs>
                    <a:gs pos="100000">
                      <a:srgbClr val="47B83A">
                        <a:alpha val="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Part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657914" y="1787106"/>
            <a:ext cx="1334826" cy="1575014"/>
          </a:xfrm>
          <a:custGeom>
            <a:avLst/>
            <a:gdLst>
              <a:gd name="connsiteX0" fmla="*/ 321679 w 1930035"/>
              <a:gd name="connsiteY0" fmla="*/ 0 h 2277324"/>
              <a:gd name="connsiteX1" fmla="*/ 1608356 w 1930035"/>
              <a:gd name="connsiteY1" fmla="*/ 0 h 2277324"/>
              <a:gd name="connsiteX2" fmla="*/ 1930035 w 1930035"/>
              <a:gd name="connsiteY2" fmla="*/ 321679 h 2277324"/>
              <a:gd name="connsiteX3" fmla="*/ 1930035 w 1930035"/>
              <a:gd name="connsiteY3" fmla="*/ 1608356 h 2277324"/>
              <a:gd name="connsiteX4" fmla="*/ 1608356 w 1930035"/>
              <a:gd name="connsiteY4" fmla="*/ 1930035 h 2277324"/>
              <a:gd name="connsiteX5" fmla="*/ 1499739 w 1930035"/>
              <a:gd name="connsiteY5" fmla="*/ 1930035 h 2277324"/>
              <a:gd name="connsiteX6" fmla="*/ 1298311 w 1930035"/>
              <a:gd name="connsiteY6" fmla="*/ 2277324 h 2277324"/>
              <a:gd name="connsiteX7" fmla="*/ 1096884 w 1930035"/>
              <a:gd name="connsiteY7" fmla="*/ 1930035 h 2277324"/>
              <a:gd name="connsiteX8" fmla="*/ 321679 w 1930035"/>
              <a:gd name="connsiteY8" fmla="*/ 1930035 h 2277324"/>
              <a:gd name="connsiteX9" fmla="*/ 0 w 1930035"/>
              <a:gd name="connsiteY9" fmla="*/ 1608356 h 2277324"/>
              <a:gd name="connsiteX10" fmla="*/ 0 w 1930035"/>
              <a:gd name="connsiteY10" fmla="*/ 321679 h 2277324"/>
              <a:gd name="connsiteX11" fmla="*/ 321679 w 1930035"/>
              <a:gd name="connsiteY11" fmla="*/ 0 h 2277324"/>
            </a:gdLst>
            <a:ahLst/>
            <a:cxnLst/>
            <a:rect l="l" t="t" r="r" b="b"/>
            <a:pathLst>
              <a:path w="1930035" h="2277324">
                <a:moveTo>
                  <a:pt x="321679" y="0"/>
                </a:moveTo>
                <a:lnTo>
                  <a:pt x="1608356" y="0"/>
                </a:lnTo>
                <a:cubicBezTo>
                  <a:pt x="1786014" y="0"/>
                  <a:pt x="1930035" y="144021"/>
                  <a:pt x="1930035" y="321679"/>
                </a:cubicBezTo>
                <a:lnTo>
                  <a:pt x="1930035" y="1608356"/>
                </a:lnTo>
                <a:cubicBezTo>
                  <a:pt x="1930035" y="1786014"/>
                  <a:pt x="1786014" y="1930035"/>
                  <a:pt x="1608356" y="1930035"/>
                </a:cubicBezTo>
                <a:lnTo>
                  <a:pt x="1499739" y="1930035"/>
                </a:lnTo>
                <a:lnTo>
                  <a:pt x="1298311" y="2277324"/>
                </a:lnTo>
                <a:lnTo>
                  <a:pt x="1096884" y="1930035"/>
                </a:lnTo>
                <a:lnTo>
                  <a:pt x="321679" y="1930035"/>
                </a:lnTo>
                <a:cubicBezTo>
                  <a:pt x="144021" y="1930035"/>
                  <a:pt x="0" y="1786014"/>
                  <a:pt x="0" y="1608356"/>
                </a:cubicBezTo>
                <a:lnTo>
                  <a:pt x="0" y="321679"/>
                </a:lnTo>
                <a:cubicBezTo>
                  <a:pt x="0" y="144021"/>
                  <a:pt x="144021" y="0"/>
                  <a:pt x="321679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376885" y="911295"/>
            <a:ext cx="1896883" cy="19940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07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650600" y="535941"/>
            <a:ext cx="2174676" cy="3943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749002" y="589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1106174" y="653828"/>
            <a:ext cx="1277109" cy="15858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2473732" y="589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1102360" y="2555715"/>
            <a:ext cx="4267200" cy="3043896"/>
          </a:xfrm>
          <a:prstGeom prst="snip1Rect">
            <a:avLst>
              <a:gd name="adj" fmla="val 26607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404163" y="2973731"/>
            <a:ext cx="432000" cy="4320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sq">
            <a:noFill/>
            <a:miter/>
          </a:ln>
        </p:spPr>
        <p:txBody>
          <a:bodyPr vert="horz" wrap="square" lIns="45719" tIns="45720" rIns="45719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372360" y="3792568"/>
            <a:ext cx="3556000" cy="13985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Code Quality: Show snippets of HTML, CSS, and JavaScript.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537960" y="2555715"/>
            <a:ext cx="4551680" cy="3043896"/>
          </a:xfrm>
          <a:prstGeom prst="snip1Rect">
            <a:avLst>
              <a:gd name="adj" fmla="val 26607"/>
            </a:avLst>
          </a:prstGeom>
          <a:solidFill>
            <a:schemeClr val="bg1"/>
          </a:solidFill>
          <a:ln w="1905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6841861" y="2940141"/>
            <a:ext cx="505908" cy="468000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45719" tIns="45720" rIns="45719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825959" y="3792568"/>
            <a:ext cx="3793067" cy="13985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Clean and well- organized code ensures smooth functionality.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73101" y="1330768"/>
            <a:ext cx="10845798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Code Snippets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906754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Code Quality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342144" y="314253"/>
            <a:ext cx="408892" cy="40889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16852" y="390452"/>
            <a:ext cx="258518" cy="258518"/>
            <a:chOff x="416852" y="390452"/>
            <a:chExt cx="258518" cy="258518"/>
          </a:xfrm>
        </p:grpSpPr>
        <p:sp>
          <p:nvSpPr>
            <p:cNvPr id="13" name="标题 1"/>
            <p:cNvSpPr txBox="1"/>
            <p:nvPr/>
          </p:nvSpPr>
          <p:spPr>
            <a:xfrm>
              <a:off x="416852" y="390452"/>
              <a:ext cx="258518" cy="258518"/>
            </a:xfrm>
            <a:prstGeom prst="ellipse">
              <a:avLst/>
            </a:prstGeom>
            <a:noFill/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480944" y="457099"/>
              <a:ext cx="130334" cy="125224"/>
              <a:chOff x="480944" y="457099"/>
              <a:chExt cx="130334" cy="125224"/>
            </a:xfrm>
          </p:grpSpPr>
          <p:cxnSp>
            <p:nvCxnSpPr>
              <p:cNvPr id="15" name="标题 1"/>
              <p:cNvCxnSpPr/>
              <p:nvPr/>
            </p:nvCxnSpPr>
            <p:spPr>
              <a:xfrm>
                <a:off x="480944" y="518433"/>
                <a:ext cx="12522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16" name="标题 1"/>
              <p:cNvCxnSpPr/>
              <p:nvPr/>
            </p:nvCxnSpPr>
            <p:spPr>
              <a:xfrm flipV="1">
                <a:off x="562723" y="518433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17" name="标题 1"/>
              <p:cNvCxnSpPr/>
              <p:nvPr/>
            </p:nvCxnSpPr>
            <p:spPr>
              <a:xfrm>
                <a:off x="562723" y="457099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660400" y="1130300"/>
            <a:ext cx="3418644" cy="1317054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901495" y="1258472"/>
            <a:ext cx="2403000" cy="46537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Catalogue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2338660" y="1818948"/>
            <a:ext cx="965835" cy="46537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10000"/>
              </a:lnSpc>
            </a:pP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5332878" y="750950"/>
            <a:ext cx="360000" cy="396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1.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5758900" y="750950"/>
            <a:ext cx="576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Project Introduction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5758900" y="1457343"/>
            <a:ext cx="576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Persona Analysis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5332878" y="1457343"/>
            <a:ext cx="360000" cy="396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2.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5758900" y="2163736"/>
            <a:ext cx="576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User Journeys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5332878" y="2163736"/>
            <a:ext cx="360000" cy="396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3.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5758900" y="2870129"/>
            <a:ext cx="576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Sitemap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332878" y="2870129"/>
            <a:ext cx="360000" cy="396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4.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5758900" y="3576522"/>
            <a:ext cx="576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Low-Fidelity Mockups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332878" y="3576522"/>
            <a:ext cx="360000" cy="396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5.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5758900" y="4282915"/>
            <a:ext cx="576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Design Principles</a:t>
            </a:r>
            <a:r>
              <a:rPr kumimoji="1" lang="zh-CN" altLang="en-US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 </a:t>
            </a: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&amp;</a:t>
            </a:r>
            <a:r>
              <a:rPr kumimoji="1" lang="zh-CN" altLang="en-US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 </a:t>
            </a:r>
            <a:r>
              <a:rPr kumimoji="1" lang="en-US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  <a:sym typeface="Calibri"/>
              </a:rPr>
              <a:t>System Design</a:t>
            </a:r>
            <a:endParaRPr kumimoji="1" lang="en-US" sz="20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Arial" panose="020B0604020202020204" pitchFamily="34" charset="0"/>
              <a:ea typeface="Source Han Sans"/>
              <a:cs typeface="Arial" panose="020B0604020202020204" pitchFamily="34" charset="0"/>
              <a:sym typeface="Arial"/>
            </a:endParaRPr>
          </a:p>
          <a:p>
            <a:pPr algn="l">
              <a:lnSpc>
                <a:spcPct val="120000"/>
              </a:lnSpc>
            </a:pP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5332878" y="4282915"/>
            <a:ext cx="360000" cy="396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6.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5758900" y="4989308"/>
            <a:ext cx="576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Code and Functionality Demonstration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5332878" y="4989308"/>
            <a:ext cx="360000" cy="396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7.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5758900" y="5695700"/>
            <a:ext cx="576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Future Plans and Team Learnings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5332878" y="5695700"/>
            <a:ext cx="360000" cy="396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8.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660400" y="2208326"/>
            <a:ext cx="504001" cy="504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696400" y="2334326"/>
            <a:ext cx="432000" cy="25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OPPOSans R"/>
                <a:cs typeface="Arial" panose="020B0604020202020204" pitchFamily="34" charset="0"/>
              </a:rPr>
              <a:t>01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288114" y="2208326"/>
            <a:ext cx="45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Product browsing.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60400" y="3549049"/>
            <a:ext cx="504001" cy="504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696400" y="3675049"/>
            <a:ext cx="432000" cy="25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OPPOSans R"/>
                <a:cs typeface="Arial" panose="020B0604020202020204" pitchFamily="34" charset="0"/>
              </a:rPr>
              <a:t>02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1288114" y="3549048"/>
            <a:ext cx="45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Users can easily navigate through the product catalog.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2156350" y="1003300"/>
            <a:ext cx="7879300" cy="9359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Key Features</a:t>
            </a:r>
          </a:p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0F0"/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  <a:hlinkClick r:id="rId2"/>
              </a:rPr>
              <a:t>https://super-hotteok-14c488.netlify.app/</a:t>
            </a:r>
            <a:endParaRPr kumimoji="1" lang="zh-CN" altLang="en-US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0400" y="4897445"/>
            <a:ext cx="504001" cy="504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696400" y="5023445"/>
            <a:ext cx="432000" cy="25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OPPOSans R"/>
                <a:cs typeface="Arial" panose="020B0604020202020204" pitchFamily="34" charset="0"/>
              </a:rPr>
              <a:t>03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288114" y="4897444"/>
            <a:ext cx="45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Cart management.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391186" y="2204170"/>
            <a:ext cx="504001" cy="504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6427186" y="2330170"/>
            <a:ext cx="432000" cy="25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OPPOSans R"/>
                <a:cs typeface="Arial" panose="020B0604020202020204" pitchFamily="34" charset="0"/>
              </a:rPr>
              <a:t>04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7018900" y="2204169"/>
            <a:ext cx="45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Users can manage their shopping cart with ease.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6391186" y="3549048"/>
            <a:ext cx="504001" cy="504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6427186" y="3675048"/>
            <a:ext cx="432000" cy="25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OPPOSans R"/>
                <a:cs typeface="Arial" panose="020B0604020202020204" pitchFamily="34" charset="0"/>
              </a:rPr>
              <a:t>05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7018900" y="3549048"/>
            <a:ext cx="45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User login and registration.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6391186" y="4901601"/>
            <a:ext cx="504001" cy="504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6427186" y="5027601"/>
            <a:ext cx="432000" cy="25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OPPOSans R"/>
                <a:cs typeface="Arial" panose="020B0604020202020204" pitchFamily="34" charset="0"/>
              </a:rPr>
              <a:t>06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7018900" y="4901601"/>
            <a:ext cx="45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AI provides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 </a:t>
            </a:r>
            <a:r>
              <a:rPr kumimoji="1" 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product comparison and purchase suggestions.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Arial" panose="020B0604020202020204" pitchFamily="34" charset="0"/>
              <a:ea typeface="Source Han Sans"/>
              <a:cs typeface="Arial" panose="020B0604020202020204" pitchFamily="34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906754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Functionality Demonstration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342144" y="314253"/>
            <a:ext cx="408892" cy="40889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16852" y="390452"/>
            <a:ext cx="258518" cy="258518"/>
            <a:chOff x="416852" y="390452"/>
            <a:chExt cx="258518" cy="258518"/>
          </a:xfrm>
        </p:grpSpPr>
        <p:sp>
          <p:nvSpPr>
            <p:cNvPr id="25" name="标题 1"/>
            <p:cNvSpPr txBox="1"/>
            <p:nvPr/>
          </p:nvSpPr>
          <p:spPr>
            <a:xfrm>
              <a:off x="416852" y="390452"/>
              <a:ext cx="258518" cy="258518"/>
            </a:xfrm>
            <a:prstGeom prst="ellipse">
              <a:avLst/>
            </a:prstGeom>
            <a:noFill/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80944" y="457099"/>
              <a:ext cx="130334" cy="125224"/>
              <a:chOff x="480944" y="457099"/>
              <a:chExt cx="130334" cy="125224"/>
            </a:xfrm>
          </p:grpSpPr>
          <p:cxnSp>
            <p:nvCxnSpPr>
              <p:cNvPr id="27" name="标题 1"/>
              <p:cNvCxnSpPr/>
              <p:nvPr/>
            </p:nvCxnSpPr>
            <p:spPr>
              <a:xfrm>
                <a:off x="480944" y="518433"/>
                <a:ext cx="12522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8" name="标题 1"/>
              <p:cNvCxnSpPr/>
              <p:nvPr/>
            </p:nvCxnSpPr>
            <p:spPr>
              <a:xfrm flipV="1">
                <a:off x="562723" y="518433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9" name="标题 1"/>
              <p:cNvCxnSpPr/>
              <p:nvPr/>
            </p:nvCxnSpPr>
            <p:spPr>
              <a:xfrm>
                <a:off x="562723" y="457099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  <p:sp>
        <p:nvSpPr>
          <p:cNvPr id="30" name="标题 1">
            <a:extLst>
              <a:ext uri="{FF2B5EF4-FFF2-40B4-BE49-F238E27FC236}">
                <a16:creationId xmlns:a16="http://schemas.microsoft.com/office/drawing/2014/main" id="{D43E7DAA-7E67-6826-1CA7-EEF092F039CB}"/>
              </a:ext>
            </a:extLst>
          </p:cNvPr>
          <p:cNvSpPr txBox="1"/>
          <p:nvPr/>
        </p:nvSpPr>
        <p:spPr>
          <a:xfrm>
            <a:off x="751036" y="5800361"/>
            <a:ext cx="756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GitHub Repository: 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kumimoji="1" lang="en-US" altLang="zh-CN" sz="140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kumimoji="1" lang="en-US" altLang="zh-CN" sz="14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140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OnetoTommy</a:t>
            </a:r>
            <a:r>
              <a:rPr kumimoji="1" lang="en-US" altLang="zh-CN" sz="14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140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Web_Design</a:t>
            </a:r>
            <a:r>
              <a:rPr kumimoji="1" lang="en-US" altLang="zh-CN" sz="14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/tree/main/Web/</a:t>
            </a:r>
            <a:r>
              <a:rPr kumimoji="1" lang="en-US" altLang="zh-CN" sz="140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Final_Project</a:t>
            </a:r>
            <a:r>
              <a:rPr kumimoji="1" lang="en-US" altLang="zh-CN" sz="14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140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shop_page</a:t>
            </a:r>
            <a:endParaRPr kumimoji="1" lang="zh-CN" altLang="en-US" sz="140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l="183" r="1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71621" y="5781427"/>
            <a:ext cx="11467600" cy="10240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12700">
                  <a:solidFill>
                    <a:srgbClr val="47B83A">
                      <a:alpha val="61000"/>
                    </a:srgbClr>
                  </a:solidFill>
                </a:ln>
                <a:noFill/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POWERPOINT DESIGN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rcRect l="24877" b="45367"/>
          <a:stretch>
            <a:fillRect/>
          </a:stretch>
        </p:blipFill>
        <p:spPr>
          <a:xfrm flipH="1">
            <a:off x="5727804" y="618407"/>
            <a:ext cx="3226686" cy="3639441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552420" y="3313993"/>
            <a:ext cx="5706506" cy="215064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 dirty="0">
                <a:ln w="381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Future Plans and Team Learnings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897709" y="1624836"/>
            <a:ext cx="4259576" cy="5233166"/>
          </a:xfrm>
          <a:prstGeom prst="round2SameRect">
            <a:avLst>
              <a:gd name="adj1" fmla="val 49233"/>
              <a:gd name="adj2" fmla="val 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/>
          </a:blip>
          <a:srcRect l="21931" t="9355" r="9297" b="9355"/>
          <a:stretch>
            <a:fillRect/>
          </a:stretch>
        </p:blipFill>
        <p:spPr>
          <a:xfrm>
            <a:off x="6810356" y="36549"/>
            <a:ext cx="4346929" cy="6821451"/>
          </a:xfrm>
          <a:custGeom>
            <a:avLst/>
            <a:gdLst>
              <a:gd name="connsiteX0" fmla="*/ 0 w 5313318"/>
              <a:gd name="connsiteY0" fmla="*/ 0 h 6030400"/>
              <a:gd name="connsiteX1" fmla="*/ 5313318 w 5313318"/>
              <a:gd name="connsiteY1" fmla="*/ 0 h 6030400"/>
              <a:gd name="connsiteX2" fmla="*/ 5313318 w 5313318"/>
              <a:gd name="connsiteY2" fmla="*/ 6030400 h 6030400"/>
              <a:gd name="connsiteX3" fmla="*/ 0 w 5313318"/>
              <a:gd name="connsiteY3" fmla="*/ 6030400 h 6030400"/>
            </a:gdLst>
            <a:ahLst/>
            <a:cxnLst/>
            <a:rect l="l" t="t" r="r" b="b"/>
            <a:pathLst>
              <a:path w="5313318" h="6030400">
                <a:moveTo>
                  <a:pt x="0" y="0"/>
                </a:moveTo>
                <a:lnTo>
                  <a:pt x="5313318" y="0"/>
                </a:lnTo>
                <a:lnTo>
                  <a:pt x="5313318" y="6030400"/>
                </a:lnTo>
                <a:lnTo>
                  <a:pt x="0" y="60304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5626647" y="2409941"/>
            <a:ext cx="1545575" cy="579591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987663" y="5311783"/>
            <a:ext cx="1445038" cy="541889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-532" y="866211"/>
            <a:ext cx="424124" cy="636186"/>
          </a:xfrm>
          <a:custGeom>
            <a:avLst/>
            <a:gdLst>
              <a:gd name="connsiteX0" fmla="*/ 0 w 2598822"/>
              <a:gd name="connsiteY0" fmla="*/ 2598822 h 3898233"/>
              <a:gd name="connsiteX1" fmla="*/ 1299411 w 2598822"/>
              <a:gd name="connsiteY1" fmla="*/ 2598822 h 3898233"/>
              <a:gd name="connsiteX2" fmla="*/ 1299411 w 2598822"/>
              <a:gd name="connsiteY2" fmla="*/ 3898233 h 3898233"/>
              <a:gd name="connsiteX3" fmla="*/ 0 w 2598822"/>
              <a:gd name="connsiteY3" fmla="*/ 3898233 h 3898233"/>
              <a:gd name="connsiteX4" fmla="*/ 1299411 w 2598822"/>
              <a:gd name="connsiteY4" fmla="*/ 1299411 h 3898233"/>
              <a:gd name="connsiteX5" fmla="*/ 2598822 w 2598822"/>
              <a:gd name="connsiteY5" fmla="*/ 1299411 h 3898233"/>
              <a:gd name="connsiteX6" fmla="*/ 2598822 w 2598822"/>
              <a:gd name="connsiteY6" fmla="*/ 2598822 h 3898233"/>
              <a:gd name="connsiteX7" fmla="*/ 1299411 w 2598822"/>
              <a:gd name="connsiteY7" fmla="*/ 2598822 h 3898233"/>
              <a:gd name="connsiteX8" fmla="*/ 0 w 2598822"/>
              <a:gd name="connsiteY8" fmla="*/ 0 h 3898233"/>
              <a:gd name="connsiteX9" fmla="*/ 1299411 w 2598822"/>
              <a:gd name="connsiteY9" fmla="*/ 0 h 3898233"/>
              <a:gd name="connsiteX10" fmla="*/ 1299411 w 2598822"/>
              <a:gd name="connsiteY10" fmla="*/ 1299411 h 3898233"/>
              <a:gd name="connsiteX11" fmla="*/ 0 w 2598822"/>
              <a:gd name="connsiteY11" fmla="*/ 1299411 h 3898233"/>
            </a:gdLst>
            <a:ahLst/>
            <a:cxnLst/>
            <a:rect l="l" t="t" r="r" b="b"/>
            <a:pathLst>
              <a:path w="2598822" h="3898233"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1299411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1299411" y="2598822"/>
                </a:lnTo>
                <a:close/>
                <a:moveTo>
                  <a:pt x="0" y="0"/>
                </a:moveTo>
                <a:lnTo>
                  <a:pt x="1299411" y="0"/>
                </a:lnTo>
                <a:lnTo>
                  <a:pt x="1299411" y="1299411"/>
                </a:lnTo>
                <a:lnTo>
                  <a:pt x="0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510806" y="1884103"/>
            <a:ext cx="2057400" cy="3190875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10509675" y="3477276"/>
            <a:ext cx="753415" cy="737748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202908" y="3703320"/>
            <a:ext cx="753703" cy="741199"/>
            <a:chOff x="6202908" y="3703320"/>
            <a:chExt cx="753703" cy="741199"/>
          </a:xfrm>
        </p:grpSpPr>
        <p:sp>
          <p:nvSpPr>
            <p:cNvPr id="14" name="标题 1"/>
            <p:cNvSpPr txBox="1"/>
            <p:nvPr/>
          </p:nvSpPr>
          <p:spPr>
            <a:xfrm>
              <a:off x="6202908" y="3703320"/>
              <a:ext cx="601303" cy="588799"/>
            </a:xfrm>
            <a:custGeom>
              <a:avLst/>
              <a:gdLst>
                <a:gd name="connsiteX0" fmla="*/ 471965 w 941119"/>
                <a:gd name="connsiteY0" fmla="*/ 921371 h 921549"/>
                <a:gd name="connsiteX1" fmla="*/ 470026 w 941119"/>
                <a:gd name="connsiteY1" fmla="*/ 907245 h 921549"/>
                <a:gd name="connsiteX2" fmla="*/ 470026 w 941119"/>
                <a:gd name="connsiteY2" fmla="*/ 886680 h 921549"/>
                <a:gd name="connsiteX3" fmla="*/ 469296 w 941119"/>
                <a:gd name="connsiteY3" fmla="*/ 873871 h 921549"/>
                <a:gd name="connsiteX4" fmla="*/ 469012 w 941119"/>
                <a:gd name="connsiteY4" fmla="*/ 862574 h 921549"/>
                <a:gd name="connsiteX5" fmla="*/ 468211 w 941119"/>
                <a:gd name="connsiteY5" fmla="*/ 849266 h 921549"/>
                <a:gd name="connsiteX6" fmla="*/ 468016 w 941119"/>
                <a:gd name="connsiteY6" fmla="*/ 845157 h 921549"/>
                <a:gd name="connsiteX7" fmla="*/ 467144 w 941119"/>
                <a:gd name="connsiteY7" fmla="*/ 830301 h 921549"/>
                <a:gd name="connsiteX8" fmla="*/ 466966 w 941119"/>
                <a:gd name="connsiteY8" fmla="*/ 824662 h 921549"/>
                <a:gd name="connsiteX9" fmla="*/ 466201 w 941119"/>
                <a:gd name="connsiteY9" fmla="*/ 815980 h 921549"/>
                <a:gd name="connsiteX10" fmla="*/ 466041 w 941119"/>
                <a:gd name="connsiteY10" fmla="*/ 814468 h 921549"/>
                <a:gd name="connsiteX11" fmla="*/ 464813 w 941119"/>
                <a:gd name="connsiteY11" fmla="*/ 796037 h 921549"/>
                <a:gd name="connsiteX12" fmla="*/ 463176 w 941119"/>
                <a:gd name="connsiteY12" fmla="*/ 781271 h 921549"/>
                <a:gd name="connsiteX13" fmla="*/ 462892 w 941119"/>
                <a:gd name="connsiteY13" fmla="*/ 778727 h 921549"/>
                <a:gd name="connsiteX14" fmla="*/ 461113 w 941119"/>
                <a:gd name="connsiteY14" fmla="*/ 762431 h 921549"/>
                <a:gd name="connsiteX15" fmla="*/ 459992 w 941119"/>
                <a:gd name="connsiteY15" fmla="*/ 753286 h 921549"/>
                <a:gd name="connsiteX16" fmla="*/ 454904 w 941119"/>
                <a:gd name="connsiteY16" fmla="*/ 720890 h 921549"/>
                <a:gd name="connsiteX17" fmla="*/ 445137 w 941119"/>
                <a:gd name="connsiteY17" fmla="*/ 676307 h 921549"/>
                <a:gd name="connsiteX18" fmla="*/ 427524 w 941119"/>
                <a:gd name="connsiteY18" fmla="*/ 625888 h 921549"/>
                <a:gd name="connsiteX19" fmla="*/ 401924 w 941119"/>
                <a:gd name="connsiteY19" fmla="*/ 580256 h 921549"/>
                <a:gd name="connsiteX20" fmla="*/ 385378 w 941119"/>
                <a:gd name="connsiteY20" fmla="*/ 559992 h 921549"/>
                <a:gd name="connsiteX21" fmla="*/ 382372 w 941119"/>
                <a:gd name="connsiteY21" fmla="*/ 556434 h 921549"/>
                <a:gd name="connsiteX22" fmla="*/ 376554 w 941119"/>
                <a:gd name="connsiteY22" fmla="*/ 550635 h 921549"/>
                <a:gd name="connsiteX23" fmla="*/ 374170 w 941119"/>
                <a:gd name="connsiteY23" fmla="*/ 548695 h 921549"/>
                <a:gd name="connsiteX24" fmla="*/ 359404 w 941119"/>
                <a:gd name="connsiteY24" fmla="*/ 535940 h 921549"/>
                <a:gd name="connsiteX25" fmla="*/ 336526 w 941119"/>
                <a:gd name="connsiteY25" fmla="*/ 520302 h 921549"/>
                <a:gd name="connsiteX26" fmla="*/ 281909 w 941119"/>
                <a:gd name="connsiteY26" fmla="*/ 495395 h 921549"/>
                <a:gd name="connsiteX27" fmla="*/ 237966 w 941119"/>
                <a:gd name="connsiteY27" fmla="*/ 482942 h 921549"/>
                <a:gd name="connsiteX28" fmla="*/ 203239 w 941119"/>
                <a:gd name="connsiteY28" fmla="*/ 476199 h 921549"/>
                <a:gd name="connsiteX29" fmla="*/ 171839 w 941119"/>
                <a:gd name="connsiteY29" fmla="*/ 471449 h 921549"/>
                <a:gd name="connsiteX30" fmla="*/ 158585 w 941119"/>
                <a:gd name="connsiteY30" fmla="*/ 470043 h 921549"/>
                <a:gd name="connsiteX31" fmla="*/ 145349 w 941119"/>
                <a:gd name="connsiteY31" fmla="*/ 468496 h 921549"/>
                <a:gd name="connsiteX32" fmla="*/ 142306 w 941119"/>
                <a:gd name="connsiteY32" fmla="*/ 468140 h 921549"/>
                <a:gd name="connsiteX33" fmla="*/ 132611 w 941119"/>
                <a:gd name="connsiteY33" fmla="*/ 467339 h 921549"/>
                <a:gd name="connsiteX34" fmla="*/ 114180 w 941119"/>
                <a:gd name="connsiteY34" fmla="*/ 466023 h 921549"/>
                <a:gd name="connsiteX35" fmla="*/ 107063 w 941119"/>
                <a:gd name="connsiteY35" fmla="*/ 465364 h 921549"/>
                <a:gd name="connsiteX36" fmla="*/ 105533 w 941119"/>
                <a:gd name="connsiteY36" fmla="*/ 465133 h 921549"/>
                <a:gd name="connsiteX37" fmla="*/ 82975 w 941119"/>
                <a:gd name="connsiteY37" fmla="*/ 463977 h 921549"/>
                <a:gd name="connsiteX38" fmla="*/ 67604 w 941119"/>
                <a:gd name="connsiteY38" fmla="*/ 463176 h 921549"/>
                <a:gd name="connsiteX39" fmla="*/ 58887 w 941119"/>
                <a:gd name="connsiteY39" fmla="*/ 462963 h 921549"/>
                <a:gd name="connsiteX40" fmla="*/ 38374 w 941119"/>
                <a:gd name="connsiteY40" fmla="*/ 462073 h 921549"/>
                <a:gd name="connsiteX41" fmla="*/ 34265 w 941119"/>
                <a:gd name="connsiteY41" fmla="*/ 461984 h 921549"/>
                <a:gd name="connsiteX42" fmla="*/ 4892 w 941119"/>
                <a:gd name="connsiteY42" fmla="*/ 461931 h 921549"/>
                <a:gd name="connsiteX43" fmla="*/ 1334 w 941119"/>
                <a:gd name="connsiteY43" fmla="*/ 461344 h 921549"/>
                <a:gd name="connsiteX44" fmla="*/ 4394 w 941119"/>
                <a:gd name="connsiteY44" fmla="*/ 461077 h 921549"/>
                <a:gd name="connsiteX45" fmla="*/ 22416 w 941119"/>
                <a:gd name="connsiteY45" fmla="*/ 460952 h 921549"/>
                <a:gd name="connsiteX46" fmla="*/ 33090 w 941119"/>
                <a:gd name="connsiteY46" fmla="*/ 460205 h 921549"/>
                <a:gd name="connsiteX47" fmla="*/ 37200 w 941119"/>
                <a:gd name="connsiteY47" fmla="*/ 460027 h 921549"/>
                <a:gd name="connsiteX48" fmla="*/ 54688 w 941119"/>
                <a:gd name="connsiteY48" fmla="*/ 460027 h 921549"/>
                <a:gd name="connsiteX49" fmla="*/ 64918 w 941119"/>
                <a:gd name="connsiteY49" fmla="*/ 459334 h 921549"/>
                <a:gd name="connsiteX50" fmla="*/ 74151 w 941119"/>
                <a:gd name="connsiteY50" fmla="*/ 459031 h 921549"/>
                <a:gd name="connsiteX51" fmla="*/ 87992 w 941119"/>
                <a:gd name="connsiteY51" fmla="*/ 458195 h 921549"/>
                <a:gd name="connsiteX52" fmla="*/ 93116 w 941119"/>
                <a:gd name="connsiteY52" fmla="*/ 457999 h 921549"/>
                <a:gd name="connsiteX53" fmla="*/ 105391 w 941119"/>
                <a:gd name="connsiteY53" fmla="*/ 457163 h 921549"/>
                <a:gd name="connsiteX54" fmla="*/ 109501 w 941119"/>
                <a:gd name="connsiteY54" fmla="*/ 456985 h 921549"/>
                <a:gd name="connsiteX55" fmla="*/ 120744 w 941119"/>
                <a:gd name="connsiteY55" fmla="*/ 456131 h 921549"/>
                <a:gd name="connsiteX56" fmla="*/ 124302 w 941119"/>
                <a:gd name="connsiteY56" fmla="*/ 455953 h 921549"/>
                <a:gd name="connsiteX57" fmla="*/ 132468 w 941119"/>
                <a:gd name="connsiteY57" fmla="*/ 455171 h 921549"/>
                <a:gd name="connsiteX58" fmla="*/ 133998 w 941119"/>
                <a:gd name="connsiteY58" fmla="*/ 454993 h 921549"/>
                <a:gd name="connsiteX59" fmla="*/ 149850 w 941119"/>
                <a:gd name="connsiteY59" fmla="*/ 453747 h 921549"/>
                <a:gd name="connsiteX60" fmla="*/ 163050 w 941119"/>
                <a:gd name="connsiteY60" fmla="*/ 452128 h 921549"/>
                <a:gd name="connsiteX61" fmla="*/ 174774 w 941119"/>
                <a:gd name="connsiteY61" fmla="*/ 450794 h 921549"/>
                <a:gd name="connsiteX62" fmla="*/ 193543 w 941119"/>
                <a:gd name="connsiteY62" fmla="*/ 448125 h 921549"/>
                <a:gd name="connsiteX63" fmla="*/ 214251 w 941119"/>
                <a:gd name="connsiteY63" fmla="*/ 444656 h 921549"/>
                <a:gd name="connsiteX64" fmla="*/ 226367 w 941119"/>
                <a:gd name="connsiteY64" fmla="*/ 442450 h 921549"/>
                <a:gd name="connsiteX65" fmla="*/ 281357 w 941119"/>
                <a:gd name="connsiteY65" fmla="*/ 427649 h 921549"/>
                <a:gd name="connsiteX66" fmla="*/ 326634 w 941119"/>
                <a:gd name="connsiteY66" fmla="*/ 408079 h 921549"/>
                <a:gd name="connsiteX67" fmla="*/ 363425 w 941119"/>
                <a:gd name="connsiteY67" fmla="*/ 383724 h 921549"/>
                <a:gd name="connsiteX68" fmla="*/ 387834 w 941119"/>
                <a:gd name="connsiteY68" fmla="*/ 360205 h 921549"/>
                <a:gd name="connsiteX69" fmla="*/ 411708 w 941119"/>
                <a:gd name="connsiteY69" fmla="*/ 327470 h 921549"/>
                <a:gd name="connsiteX70" fmla="*/ 423681 w 941119"/>
                <a:gd name="connsiteY70" fmla="*/ 305321 h 921549"/>
                <a:gd name="connsiteX71" fmla="*/ 440138 w 941119"/>
                <a:gd name="connsiteY71" fmla="*/ 262624 h 921549"/>
                <a:gd name="connsiteX72" fmla="*/ 450527 w 941119"/>
                <a:gd name="connsiteY72" fmla="*/ 222915 h 921549"/>
                <a:gd name="connsiteX73" fmla="*/ 455082 w 941119"/>
                <a:gd name="connsiteY73" fmla="*/ 200286 h 921549"/>
                <a:gd name="connsiteX74" fmla="*/ 458640 w 941119"/>
                <a:gd name="connsiteY74" fmla="*/ 177514 h 921549"/>
                <a:gd name="connsiteX75" fmla="*/ 460419 w 941119"/>
                <a:gd name="connsiteY75" fmla="*/ 166840 h 921549"/>
                <a:gd name="connsiteX76" fmla="*/ 461415 w 941119"/>
                <a:gd name="connsiteY76" fmla="*/ 158176 h 921549"/>
                <a:gd name="connsiteX77" fmla="*/ 462803 w 941119"/>
                <a:gd name="connsiteY77" fmla="*/ 144922 h 921549"/>
                <a:gd name="connsiteX78" fmla="*/ 464422 w 941119"/>
                <a:gd name="connsiteY78" fmla="*/ 130155 h 921549"/>
                <a:gd name="connsiteX79" fmla="*/ 464689 w 941119"/>
                <a:gd name="connsiteY79" fmla="*/ 128643 h 921549"/>
                <a:gd name="connsiteX80" fmla="*/ 465881 w 941119"/>
                <a:gd name="connsiteY80" fmla="*/ 110728 h 921549"/>
                <a:gd name="connsiteX81" fmla="*/ 466557 w 941119"/>
                <a:gd name="connsiteY81" fmla="*/ 104110 h 921549"/>
                <a:gd name="connsiteX82" fmla="*/ 466788 w 941119"/>
                <a:gd name="connsiteY82" fmla="*/ 102580 h 921549"/>
                <a:gd name="connsiteX83" fmla="*/ 467944 w 941119"/>
                <a:gd name="connsiteY83" fmla="*/ 80538 h 921549"/>
                <a:gd name="connsiteX84" fmla="*/ 468674 w 941119"/>
                <a:gd name="connsiteY84" fmla="*/ 69294 h 921549"/>
                <a:gd name="connsiteX85" fmla="*/ 468958 w 941119"/>
                <a:gd name="connsiteY85" fmla="*/ 61075 h 921549"/>
                <a:gd name="connsiteX86" fmla="*/ 469795 w 941119"/>
                <a:gd name="connsiteY86" fmla="*/ 45188 h 921549"/>
                <a:gd name="connsiteX87" fmla="*/ 469919 w 941119"/>
                <a:gd name="connsiteY87" fmla="*/ 41096 h 921549"/>
                <a:gd name="connsiteX88" fmla="*/ 470026 w 941119"/>
                <a:gd name="connsiteY88" fmla="*/ 10230 h 921549"/>
                <a:gd name="connsiteX89" fmla="*/ 471947 w 941119"/>
                <a:gd name="connsiteY89" fmla="*/ 1334 h 921549"/>
                <a:gd name="connsiteX90" fmla="*/ 471947 w 941119"/>
                <a:gd name="connsiteY90" fmla="*/ 5462 h 921549"/>
                <a:gd name="connsiteX91" fmla="*/ 472054 w 941119"/>
                <a:gd name="connsiteY91" fmla="*/ 28589 h 921549"/>
                <a:gd name="connsiteX92" fmla="*/ 472783 w 941119"/>
                <a:gd name="connsiteY92" fmla="*/ 40883 h 921549"/>
                <a:gd name="connsiteX93" fmla="*/ 473068 w 941119"/>
                <a:gd name="connsiteY93" fmla="*/ 51664 h 921549"/>
                <a:gd name="connsiteX94" fmla="*/ 473904 w 941119"/>
                <a:gd name="connsiteY94" fmla="*/ 68067 h 921549"/>
                <a:gd name="connsiteX95" fmla="*/ 474100 w 941119"/>
                <a:gd name="connsiteY95" fmla="*/ 75183 h 921549"/>
                <a:gd name="connsiteX96" fmla="*/ 474900 w 941119"/>
                <a:gd name="connsiteY96" fmla="*/ 86942 h 921549"/>
                <a:gd name="connsiteX97" fmla="*/ 475096 w 941119"/>
                <a:gd name="connsiteY97" fmla="*/ 90500 h 921549"/>
                <a:gd name="connsiteX98" fmla="*/ 475986 w 941119"/>
                <a:gd name="connsiteY98" fmla="*/ 103808 h 921549"/>
                <a:gd name="connsiteX99" fmla="*/ 476146 w 941119"/>
                <a:gd name="connsiteY99" fmla="*/ 108415 h 921549"/>
                <a:gd name="connsiteX100" fmla="*/ 476893 w 941119"/>
                <a:gd name="connsiteY100" fmla="*/ 116065 h 921549"/>
                <a:gd name="connsiteX101" fmla="*/ 477071 w 941119"/>
                <a:gd name="connsiteY101" fmla="*/ 117595 h 921549"/>
                <a:gd name="connsiteX102" fmla="*/ 478316 w 941119"/>
                <a:gd name="connsiteY102" fmla="*/ 134479 h 921549"/>
                <a:gd name="connsiteX103" fmla="*/ 480095 w 941119"/>
                <a:gd name="connsiteY103" fmla="*/ 149227 h 921549"/>
                <a:gd name="connsiteX104" fmla="*/ 481163 w 941119"/>
                <a:gd name="connsiteY104" fmla="*/ 159421 h 921549"/>
                <a:gd name="connsiteX105" fmla="*/ 491339 w 941119"/>
                <a:gd name="connsiteY105" fmla="*/ 221083 h 921549"/>
                <a:gd name="connsiteX106" fmla="*/ 508204 w 941119"/>
                <a:gd name="connsiteY106" fmla="*/ 280290 h 921549"/>
                <a:gd name="connsiteX107" fmla="*/ 538448 w 941119"/>
                <a:gd name="connsiteY107" fmla="*/ 339639 h 921549"/>
                <a:gd name="connsiteX108" fmla="*/ 552556 w 941119"/>
                <a:gd name="connsiteY108" fmla="*/ 357928 h 921549"/>
                <a:gd name="connsiteX109" fmla="*/ 567073 w 941119"/>
                <a:gd name="connsiteY109" fmla="*/ 373210 h 921549"/>
                <a:gd name="connsiteX110" fmla="*/ 587550 w 941119"/>
                <a:gd name="connsiteY110" fmla="*/ 390289 h 921549"/>
                <a:gd name="connsiteX111" fmla="*/ 609077 w 941119"/>
                <a:gd name="connsiteY111" fmla="*/ 404325 h 921549"/>
                <a:gd name="connsiteX112" fmla="*/ 644249 w 941119"/>
                <a:gd name="connsiteY112" fmla="*/ 421297 h 921549"/>
                <a:gd name="connsiteX113" fmla="*/ 694062 w 941119"/>
                <a:gd name="connsiteY113" fmla="*/ 437202 h 921549"/>
                <a:gd name="connsiteX114" fmla="*/ 725106 w 941119"/>
                <a:gd name="connsiteY114" fmla="*/ 444087 h 921549"/>
                <a:gd name="connsiteX115" fmla="*/ 746846 w 941119"/>
                <a:gd name="connsiteY115" fmla="*/ 447645 h 921549"/>
                <a:gd name="connsiteX116" fmla="*/ 771664 w 941119"/>
                <a:gd name="connsiteY116" fmla="*/ 451328 h 921549"/>
                <a:gd name="connsiteX117" fmla="*/ 784936 w 941119"/>
                <a:gd name="connsiteY117" fmla="*/ 452644 h 921549"/>
                <a:gd name="connsiteX118" fmla="*/ 800200 w 941119"/>
                <a:gd name="connsiteY118" fmla="*/ 454423 h 921549"/>
                <a:gd name="connsiteX119" fmla="*/ 804292 w 941119"/>
                <a:gd name="connsiteY119" fmla="*/ 454672 h 921549"/>
                <a:gd name="connsiteX120" fmla="*/ 811408 w 941119"/>
                <a:gd name="connsiteY120" fmla="*/ 455420 h 921549"/>
                <a:gd name="connsiteX121" fmla="*/ 812422 w 941119"/>
                <a:gd name="connsiteY121" fmla="*/ 455580 h 921549"/>
                <a:gd name="connsiteX122" fmla="*/ 830337 w 941119"/>
                <a:gd name="connsiteY122" fmla="*/ 456754 h 921549"/>
                <a:gd name="connsiteX123" fmla="*/ 839535 w 941119"/>
                <a:gd name="connsiteY123" fmla="*/ 457519 h 921549"/>
                <a:gd name="connsiteX124" fmla="*/ 841065 w 941119"/>
                <a:gd name="connsiteY124" fmla="*/ 457697 h 921549"/>
                <a:gd name="connsiteX125" fmla="*/ 870829 w 941119"/>
                <a:gd name="connsiteY125" fmla="*/ 458871 h 921549"/>
                <a:gd name="connsiteX126" fmla="*/ 879510 w 941119"/>
                <a:gd name="connsiteY126" fmla="*/ 459529 h 921549"/>
                <a:gd name="connsiteX127" fmla="*/ 883602 w 941119"/>
                <a:gd name="connsiteY127" fmla="*/ 459778 h 921549"/>
                <a:gd name="connsiteX128" fmla="*/ 900059 w 941119"/>
                <a:gd name="connsiteY128" fmla="*/ 459885 h 921549"/>
                <a:gd name="connsiteX129" fmla="*/ 913384 w 941119"/>
                <a:gd name="connsiteY129" fmla="*/ 460632 h 921549"/>
                <a:gd name="connsiteX130" fmla="*/ 923133 w 941119"/>
                <a:gd name="connsiteY130" fmla="*/ 460846 h 921549"/>
                <a:gd name="connsiteX131" fmla="*/ 940621 w 941119"/>
                <a:gd name="connsiteY131" fmla="*/ 461522 h 921549"/>
                <a:gd name="connsiteX132" fmla="*/ 937561 w 941119"/>
                <a:gd name="connsiteY132" fmla="*/ 461806 h 921549"/>
                <a:gd name="connsiteX133" fmla="*/ 906694 w 941119"/>
                <a:gd name="connsiteY133" fmla="*/ 461949 h 921549"/>
                <a:gd name="connsiteX134" fmla="*/ 900557 w 941119"/>
                <a:gd name="connsiteY134" fmla="*/ 462482 h 921549"/>
                <a:gd name="connsiteX135" fmla="*/ 895967 w 941119"/>
                <a:gd name="connsiteY135" fmla="*/ 462838 h 921549"/>
                <a:gd name="connsiteX136" fmla="*/ 881040 w 941119"/>
                <a:gd name="connsiteY136" fmla="*/ 462945 h 921549"/>
                <a:gd name="connsiteX137" fmla="*/ 870811 w 941119"/>
                <a:gd name="connsiteY137" fmla="*/ 463639 h 921549"/>
                <a:gd name="connsiteX138" fmla="*/ 860546 w 941119"/>
                <a:gd name="connsiteY138" fmla="*/ 463959 h 921549"/>
                <a:gd name="connsiteX139" fmla="*/ 850316 w 941119"/>
                <a:gd name="connsiteY139" fmla="*/ 464688 h 921549"/>
                <a:gd name="connsiteX140" fmla="*/ 844677 w 941119"/>
                <a:gd name="connsiteY140" fmla="*/ 464955 h 921549"/>
                <a:gd name="connsiteX141" fmla="*/ 832401 w 941119"/>
                <a:gd name="connsiteY141" fmla="*/ 465809 h 921549"/>
                <a:gd name="connsiteX142" fmla="*/ 827793 w 941119"/>
                <a:gd name="connsiteY142" fmla="*/ 466005 h 921549"/>
                <a:gd name="connsiteX143" fmla="*/ 818596 w 941119"/>
                <a:gd name="connsiteY143" fmla="*/ 466788 h 921549"/>
                <a:gd name="connsiteX144" fmla="*/ 817066 w 941119"/>
                <a:gd name="connsiteY144" fmla="*/ 466966 h 921549"/>
                <a:gd name="connsiteX145" fmla="*/ 800200 w 941119"/>
                <a:gd name="connsiteY145" fmla="*/ 468264 h 921549"/>
                <a:gd name="connsiteX146" fmla="*/ 785416 w 941119"/>
                <a:gd name="connsiteY146" fmla="*/ 469777 h 921549"/>
                <a:gd name="connsiteX147" fmla="*/ 773194 w 941119"/>
                <a:gd name="connsiteY147" fmla="*/ 471182 h 921549"/>
                <a:gd name="connsiteX148" fmla="*/ 762004 w 941119"/>
                <a:gd name="connsiteY148" fmla="*/ 472481 h 921549"/>
                <a:gd name="connsiteX149" fmla="*/ 751881 w 941119"/>
                <a:gd name="connsiteY149" fmla="*/ 474117 h 921549"/>
                <a:gd name="connsiteX150" fmla="*/ 724075 w 941119"/>
                <a:gd name="connsiteY150" fmla="*/ 478654 h 921549"/>
                <a:gd name="connsiteX151" fmla="*/ 689063 w 941119"/>
                <a:gd name="connsiteY151" fmla="*/ 486606 h 921549"/>
                <a:gd name="connsiteX152" fmla="*/ 637061 w 941119"/>
                <a:gd name="connsiteY152" fmla="*/ 504272 h 921549"/>
                <a:gd name="connsiteX153" fmla="*/ 592069 w 941119"/>
                <a:gd name="connsiteY153" fmla="*/ 528948 h 921549"/>
                <a:gd name="connsiteX154" fmla="*/ 567073 w 941119"/>
                <a:gd name="connsiteY154" fmla="*/ 549531 h 921549"/>
                <a:gd name="connsiteX155" fmla="*/ 560153 w 941119"/>
                <a:gd name="connsiteY155" fmla="*/ 556434 h 921549"/>
                <a:gd name="connsiteX156" fmla="*/ 541312 w 941119"/>
                <a:gd name="connsiteY156" fmla="*/ 578797 h 921549"/>
                <a:gd name="connsiteX157" fmla="*/ 520355 w 941119"/>
                <a:gd name="connsiteY157" fmla="*/ 613524 h 921549"/>
                <a:gd name="connsiteX158" fmla="*/ 507350 w 941119"/>
                <a:gd name="connsiteY158" fmla="*/ 644266 h 921549"/>
                <a:gd name="connsiteX159" fmla="*/ 493314 w 941119"/>
                <a:gd name="connsiteY159" fmla="*/ 692034 h 921549"/>
                <a:gd name="connsiteX160" fmla="*/ 487514 w 941119"/>
                <a:gd name="connsiteY160" fmla="*/ 720143 h 921549"/>
                <a:gd name="connsiteX161" fmla="*/ 483137 w 941119"/>
                <a:gd name="connsiteY161" fmla="*/ 747985 h 921549"/>
                <a:gd name="connsiteX162" fmla="*/ 479971 w 941119"/>
                <a:gd name="connsiteY162" fmla="*/ 771860 h 921549"/>
                <a:gd name="connsiteX163" fmla="*/ 478281 w 941119"/>
                <a:gd name="connsiteY163" fmla="*/ 786092 h 921549"/>
                <a:gd name="connsiteX164" fmla="*/ 476929 w 941119"/>
                <a:gd name="connsiteY164" fmla="*/ 802442 h 921549"/>
                <a:gd name="connsiteX165" fmla="*/ 475310 w 941119"/>
                <a:gd name="connsiteY165" fmla="*/ 822367 h 921549"/>
                <a:gd name="connsiteX166" fmla="*/ 475185 w 941119"/>
                <a:gd name="connsiteY166" fmla="*/ 823381 h 921549"/>
                <a:gd name="connsiteX167" fmla="*/ 474064 w 941119"/>
                <a:gd name="connsiteY167" fmla="*/ 844392 h 921549"/>
                <a:gd name="connsiteX168" fmla="*/ 473246 w 941119"/>
                <a:gd name="connsiteY168" fmla="*/ 859264 h 921549"/>
                <a:gd name="connsiteX169" fmla="*/ 473015 w 941119"/>
                <a:gd name="connsiteY169" fmla="*/ 869014 h 921549"/>
                <a:gd name="connsiteX170" fmla="*/ 472178 w 941119"/>
                <a:gd name="connsiteY170" fmla="*/ 884883 h 921549"/>
                <a:gd name="connsiteX171" fmla="*/ 472036 w 941119"/>
                <a:gd name="connsiteY171" fmla="*/ 888992 h 921549"/>
                <a:gd name="connsiteX172" fmla="*/ 471912 w 941119"/>
                <a:gd name="connsiteY172" fmla="*/ 916265 h 921549"/>
                <a:gd name="connsiteX173" fmla="*/ 471965 w 941119"/>
                <a:gd name="connsiteY173" fmla="*/ 921371 h 921549"/>
              </a:gdLst>
              <a:ahLst/>
              <a:cxnLst/>
              <a:rect l="l" t="t" r="r" b="b"/>
              <a:pathLst>
                <a:path w="941119" h="921549">
                  <a:moveTo>
                    <a:pt x="471965" y="921371"/>
                  </a:moveTo>
                  <a:cubicBezTo>
                    <a:pt x="470378" y="916840"/>
                    <a:pt x="469718" y="912036"/>
                    <a:pt x="470026" y="907245"/>
                  </a:cubicBezTo>
                  <a:cubicBezTo>
                    <a:pt x="470026" y="900396"/>
                    <a:pt x="470026" y="893529"/>
                    <a:pt x="470026" y="886680"/>
                  </a:cubicBezTo>
                  <a:cubicBezTo>
                    <a:pt x="470102" y="882398"/>
                    <a:pt x="469859" y="878115"/>
                    <a:pt x="469296" y="873871"/>
                  </a:cubicBezTo>
                  <a:cubicBezTo>
                    <a:pt x="468951" y="870115"/>
                    <a:pt x="468857" y="866342"/>
                    <a:pt x="469012" y="862574"/>
                  </a:cubicBezTo>
                  <a:cubicBezTo>
                    <a:pt x="469012" y="858126"/>
                    <a:pt x="469279" y="853678"/>
                    <a:pt x="468211" y="849266"/>
                  </a:cubicBezTo>
                  <a:cubicBezTo>
                    <a:pt x="468003" y="847907"/>
                    <a:pt x="467937" y="846530"/>
                    <a:pt x="468016" y="845157"/>
                  </a:cubicBezTo>
                  <a:cubicBezTo>
                    <a:pt x="467891" y="840211"/>
                    <a:pt x="468229" y="835229"/>
                    <a:pt x="467144" y="830301"/>
                  </a:cubicBezTo>
                  <a:cubicBezTo>
                    <a:pt x="466896" y="828432"/>
                    <a:pt x="466838" y="826542"/>
                    <a:pt x="466966" y="824662"/>
                  </a:cubicBezTo>
                  <a:cubicBezTo>
                    <a:pt x="467130" y="821746"/>
                    <a:pt x="466872" y="818823"/>
                    <a:pt x="466201" y="815980"/>
                  </a:cubicBezTo>
                  <a:cubicBezTo>
                    <a:pt x="466059" y="815489"/>
                    <a:pt x="466005" y="814977"/>
                    <a:pt x="466041" y="814468"/>
                  </a:cubicBezTo>
                  <a:cubicBezTo>
                    <a:pt x="466414" y="808277"/>
                    <a:pt x="465027" y="802192"/>
                    <a:pt x="464813" y="796037"/>
                  </a:cubicBezTo>
                  <a:cubicBezTo>
                    <a:pt x="464635" y="791091"/>
                    <a:pt x="463746" y="786199"/>
                    <a:pt x="463176" y="781271"/>
                  </a:cubicBezTo>
                  <a:cubicBezTo>
                    <a:pt x="463038" y="780428"/>
                    <a:pt x="462943" y="779579"/>
                    <a:pt x="462892" y="778727"/>
                  </a:cubicBezTo>
                  <a:cubicBezTo>
                    <a:pt x="462629" y="773263"/>
                    <a:pt x="462034" y="767821"/>
                    <a:pt x="461113" y="762431"/>
                  </a:cubicBezTo>
                  <a:cubicBezTo>
                    <a:pt x="460686" y="759388"/>
                    <a:pt x="460401" y="756329"/>
                    <a:pt x="459992" y="753286"/>
                  </a:cubicBezTo>
                  <a:cubicBezTo>
                    <a:pt x="458498" y="742452"/>
                    <a:pt x="456754" y="731671"/>
                    <a:pt x="454904" y="720890"/>
                  </a:cubicBezTo>
                  <a:cubicBezTo>
                    <a:pt x="452420" y="705871"/>
                    <a:pt x="449159" y="690989"/>
                    <a:pt x="445137" y="676307"/>
                  </a:cubicBezTo>
                  <a:cubicBezTo>
                    <a:pt x="440458" y="659107"/>
                    <a:pt x="434573" y="642259"/>
                    <a:pt x="427524" y="625888"/>
                  </a:cubicBezTo>
                  <a:cubicBezTo>
                    <a:pt x="420559" y="609848"/>
                    <a:pt x="411982" y="594559"/>
                    <a:pt x="401924" y="580256"/>
                  </a:cubicBezTo>
                  <a:cubicBezTo>
                    <a:pt x="396960" y="573068"/>
                    <a:pt x="391427" y="566292"/>
                    <a:pt x="385378" y="559992"/>
                  </a:cubicBezTo>
                  <a:cubicBezTo>
                    <a:pt x="384293" y="558889"/>
                    <a:pt x="383333" y="557680"/>
                    <a:pt x="382372" y="556434"/>
                  </a:cubicBezTo>
                  <a:cubicBezTo>
                    <a:pt x="380666" y="554280"/>
                    <a:pt x="378714" y="552333"/>
                    <a:pt x="376554" y="550635"/>
                  </a:cubicBezTo>
                  <a:cubicBezTo>
                    <a:pt x="375722" y="550037"/>
                    <a:pt x="374925" y="549389"/>
                    <a:pt x="374170" y="548695"/>
                  </a:cubicBezTo>
                  <a:cubicBezTo>
                    <a:pt x="369525" y="544134"/>
                    <a:pt x="364594" y="539873"/>
                    <a:pt x="359404" y="535940"/>
                  </a:cubicBezTo>
                  <a:cubicBezTo>
                    <a:pt x="352144" y="530209"/>
                    <a:pt x="344501" y="524984"/>
                    <a:pt x="336526" y="520302"/>
                  </a:cubicBezTo>
                  <a:cubicBezTo>
                    <a:pt x="319182" y="510227"/>
                    <a:pt x="300888" y="501885"/>
                    <a:pt x="281909" y="495395"/>
                  </a:cubicBezTo>
                  <a:cubicBezTo>
                    <a:pt x="267490" y="490476"/>
                    <a:pt x="252821" y="486320"/>
                    <a:pt x="237966" y="482942"/>
                  </a:cubicBezTo>
                  <a:cubicBezTo>
                    <a:pt x="226473" y="480291"/>
                    <a:pt x="214927" y="477853"/>
                    <a:pt x="203239" y="476199"/>
                  </a:cubicBezTo>
                  <a:cubicBezTo>
                    <a:pt x="192760" y="474722"/>
                    <a:pt x="182335" y="472641"/>
                    <a:pt x="171839" y="471449"/>
                  </a:cubicBezTo>
                  <a:cubicBezTo>
                    <a:pt x="167444" y="470933"/>
                    <a:pt x="162943" y="470239"/>
                    <a:pt x="158585" y="470043"/>
                  </a:cubicBezTo>
                  <a:cubicBezTo>
                    <a:pt x="154226" y="469848"/>
                    <a:pt x="149690" y="469047"/>
                    <a:pt x="145349" y="468496"/>
                  </a:cubicBezTo>
                  <a:cubicBezTo>
                    <a:pt x="144341" y="468325"/>
                    <a:pt x="143326" y="468206"/>
                    <a:pt x="142306" y="468140"/>
                  </a:cubicBezTo>
                  <a:cubicBezTo>
                    <a:pt x="139033" y="468140"/>
                    <a:pt x="135795" y="467410"/>
                    <a:pt x="132611" y="467339"/>
                  </a:cubicBezTo>
                  <a:cubicBezTo>
                    <a:pt x="126420" y="467197"/>
                    <a:pt x="120353" y="465863"/>
                    <a:pt x="114180" y="466023"/>
                  </a:cubicBezTo>
                  <a:cubicBezTo>
                    <a:pt x="111788" y="466194"/>
                    <a:pt x="109383" y="465971"/>
                    <a:pt x="107063" y="465364"/>
                  </a:cubicBezTo>
                  <a:cubicBezTo>
                    <a:pt x="106570" y="465201"/>
                    <a:pt x="106053" y="465123"/>
                    <a:pt x="105533" y="465133"/>
                  </a:cubicBezTo>
                  <a:cubicBezTo>
                    <a:pt x="97972" y="465489"/>
                    <a:pt x="90518" y="464101"/>
                    <a:pt x="82975" y="463977"/>
                  </a:cubicBezTo>
                  <a:cubicBezTo>
                    <a:pt x="77838" y="464155"/>
                    <a:pt x="72695" y="463886"/>
                    <a:pt x="67604" y="463176"/>
                  </a:cubicBezTo>
                  <a:cubicBezTo>
                    <a:pt x="64708" y="462883"/>
                    <a:pt x="61794" y="462812"/>
                    <a:pt x="58887" y="462963"/>
                  </a:cubicBezTo>
                  <a:cubicBezTo>
                    <a:pt x="52037" y="462767"/>
                    <a:pt x="45170" y="463425"/>
                    <a:pt x="38374" y="462073"/>
                  </a:cubicBezTo>
                  <a:cubicBezTo>
                    <a:pt x="37010" y="461918"/>
                    <a:pt x="35634" y="461888"/>
                    <a:pt x="34265" y="461984"/>
                  </a:cubicBezTo>
                  <a:lnTo>
                    <a:pt x="4892" y="461931"/>
                  </a:lnTo>
                  <a:cubicBezTo>
                    <a:pt x="3677" y="462016"/>
                    <a:pt x="2458" y="461815"/>
                    <a:pt x="1334" y="461344"/>
                  </a:cubicBezTo>
                  <a:cubicBezTo>
                    <a:pt x="2348" y="461255"/>
                    <a:pt x="3380" y="461095"/>
                    <a:pt x="4394" y="461077"/>
                  </a:cubicBezTo>
                  <a:lnTo>
                    <a:pt x="22416" y="460952"/>
                  </a:lnTo>
                  <a:cubicBezTo>
                    <a:pt x="25991" y="461127"/>
                    <a:pt x="29574" y="460876"/>
                    <a:pt x="33090" y="460205"/>
                  </a:cubicBezTo>
                  <a:cubicBezTo>
                    <a:pt x="34449" y="459994"/>
                    <a:pt x="35828" y="459935"/>
                    <a:pt x="37200" y="460027"/>
                  </a:cubicBezTo>
                  <a:cubicBezTo>
                    <a:pt x="43035" y="460027"/>
                    <a:pt x="48853" y="460027"/>
                    <a:pt x="54688" y="460027"/>
                  </a:cubicBezTo>
                  <a:cubicBezTo>
                    <a:pt x="58111" y="460079"/>
                    <a:pt x="61533" y="459848"/>
                    <a:pt x="64918" y="459334"/>
                  </a:cubicBezTo>
                  <a:cubicBezTo>
                    <a:pt x="67984" y="459010"/>
                    <a:pt x="71070" y="458908"/>
                    <a:pt x="74151" y="459031"/>
                  </a:cubicBezTo>
                  <a:cubicBezTo>
                    <a:pt x="78781" y="459232"/>
                    <a:pt x="83420" y="458953"/>
                    <a:pt x="87992" y="458195"/>
                  </a:cubicBezTo>
                  <a:cubicBezTo>
                    <a:pt x="89689" y="457960"/>
                    <a:pt x="91405" y="457894"/>
                    <a:pt x="93116" y="457999"/>
                  </a:cubicBezTo>
                  <a:cubicBezTo>
                    <a:pt x="97226" y="458202"/>
                    <a:pt x="101346" y="457921"/>
                    <a:pt x="105391" y="457163"/>
                  </a:cubicBezTo>
                  <a:cubicBezTo>
                    <a:pt x="106750" y="456951"/>
                    <a:pt x="108129" y="456891"/>
                    <a:pt x="109501" y="456985"/>
                  </a:cubicBezTo>
                  <a:cubicBezTo>
                    <a:pt x="113269" y="457163"/>
                    <a:pt x="117046" y="456877"/>
                    <a:pt x="120744" y="456131"/>
                  </a:cubicBezTo>
                  <a:cubicBezTo>
                    <a:pt x="121919" y="455930"/>
                    <a:pt x="123113" y="455870"/>
                    <a:pt x="124302" y="455953"/>
                  </a:cubicBezTo>
                  <a:cubicBezTo>
                    <a:pt x="127048" y="456103"/>
                    <a:pt x="129801" y="455839"/>
                    <a:pt x="132468" y="455171"/>
                  </a:cubicBezTo>
                  <a:cubicBezTo>
                    <a:pt x="132964" y="455021"/>
                    <a:pt x="133482" y="454962"/>
                    <a:pt x="133998" y="454993"/>
                  </a:cubicBezTo>
                  <a:cubicBezTo>
                    <a:pt x="139335" y="455384"/>
                    <a:pt x="144530" y="453907"/>
                    <a:pt x="149850" y="453747"/>
                  </a:cubicBezTo>
                  <a:cubicBezTo>
                    <a:pt x="154262" y="453623"/>
                    <a:pt x="158745" y="452680"/>
                    <a:pt x="163050" y="452128"/>
                  </a:cubicBezTo>
                  <a:cubicBezTo>
                    <a:pt x="166964" y="451648"/>
                    <a:pt x="170878" y="451310"/>
                    <a:pt x="174774" y="450794"/>
                  </a:cubicBezTo>
                  <a:cubicBezTo>
                    <a:pt x="181036" y="449940"/>
                    <a:pt x="187228" y="448926"/>
                    <a:pt x="193543" y="448125"/>
                  </a:cubicBezTo>
                  <a:cubicBezTo>
                    <a:pt x="200499" y="447254"/>
                    <a:pt x="207384" y="445973"/>
                    <a:pt x="214251" y="444656"/>
                  </a:cubicBezTo>
                  <a:cubicBezTo>
                    <a:pt x="218290" y="443874"/>
                    <a:pt x="222364" y="443322"/>
                    <a:pt x="226367" y="442450"/>
                  </a:cubicBezTo>
                  <a:cubicBezTo>
                    <a:pt x="244963" y="438563"/>
                    <a:pt x="263323" y="433621"/>
                    <a:pt x="281357" y="427649"/>
                  </a:cubicBezTo>
                  <a:cubicBezTo>
                    <a:pt x="296960" y="422374"/>
                    <a:pt x="312103" y="415829"/>
                    <a:pt x="326634" y="408079"/>
                  </a:cubicBezTo>
                  <a:cubicBezTo>
                    <a:pt x="339643" y="401148"/>
                    <a:pt x="351963" y="392993"/>
                    <a:pt x="363425" y="383724"/>
                  </a:cubicBezTo>
                  <a:cubicBezTo>
                    <a:pt x="372173" y="376544"/>
                    <a:pt x="380335" y="368680"/>
                    <a:pt x="387834" y="360205"/>
                  </a:cubicBezTo>
                  <a:cubicBezTo>
                    <a:pt x="396875" y="350126"/>
                    <a:pt x="404875" y="339159"/>
                    <a:pt x="411708" y="327470"/>
                  </a:cubicBezTo>
                  <a:cubicBezTo>
                    <a:pt x="415925" y="320212"/>
                    <a:pt x="420195" y="312971"/>
                    <a:pt x="423681" y="305321"/>
                  </a:cubicBezTo>
                  <a:cubicBezTo>
                    <a:pt x="430088" y="291460"/>
                    <a:pt x="435585" y="277198"/>
                    <a:pt x="440138" y="262624"/>
                  </a:cubicBezTo>
                  <a:cubicBezTo>
                    <a:pt x="444158" y="249530"/>
                    <a:pt x="447699" y="236329"/>
                    <a:pt x="450527" y="222915"/>
                  </a:cubicBezTo>
                  <a:cubicBezTo>
                    <a:pt x="452129" y="215390"/>
                    <a:pt x="453801" y="207882"/>
                    <a:pt x="455082" y="200286"/>
                  </a:cubicBezTo>
                  <a:cubicBezTo>
                    <a:pt x="456363" y="192689"/>
                    <a:pt x="457448" y="185110"/>
                    <a:pt x="458640" y="177514"/>
                  </a:cubicBezTo>
                  <a:cubicBezTo>
                    <a:pt x="459191" y="173956"/>
                    <a:pt x="459743" y="170398"/>
                    <a:pt x="460419" y="166840"/>
                  </a:cubicBezTo>
                  <a:cubicBezTo>
                    <a:pt x="460917" y="163975"/>
                    <a:pt x="460881" y="161058"/>
                    <a:pt x="461415" y="158176"/>
                  </a:cubicBezTo>
                  <a:cubicBezTo>
                    <a:pt x="462234" y="153817"/>
                    <a:pt x="462340" y="149280"/>
                    <a:pt x="462803" y="144922"/>
                  </a:cubicBezTo>
                  <a:cubicBezTo>
                    <a:pt x="463319" y="139994"/>
                    <a:pt x="463870" y="135083"/>
                    <a:pt x="464422" y="130155"/>
                  </a:cubicBezTo>
                  <a:cubicBezTo>
                    <a:pt x="464562" y="129662"/>
                    <a:pt x="464651" y="129155"/>
                    <a:pt x="464689" y="128643"/>
                  </a:cubicBezTo>
                  <a:cubicBezTo>
                    <a:pt x="464368" y="122630"/>
                    <a:pt x="466005" y="116741"/>
                    <a:pt x="465881" y="110728"/>
                  </a:cubicBezTo>
                  <a:cubicBezTo>
                    <a:pt x="465758" y="108500"/>
                    <a:pt x="465987" y="106267"/>
                    <a:pt x="466557" y="104110"/>
                  </a:cubicBezTo>
                  <a:cubicBezTo>
                    <a:pt x="466720" y="103617"/>
                    <a:pt x="466799" y="103100"/>
                    <a:pt x="466788" y="102580"/>
                  </a:cubicBezTo>
                  <a:cubicBezTo>
                    <a:pt x="466397" y="95197"/>
                    <a:pt x="467998" y="87921"/>
                    <a:pt x="467944" y="80538"/>
                  </a:cubicBezTo>
                  <a:cubicBezTo>
                    <a:pt x="467823" y="76775"/>
                    <a:pt x="468069" y="73010"/>
                    <a:pt x="468674" y="69294"/>
                  </a:cubicBezTo>
                  <a:cubicBezTo>
                    <a:pt x="468983" y="66566"/>
                    <a:pt x="469078" y="63818"/>
                    <a:pt x="468958" y="61075"/>
                  </a:cubicBezTo>
                  <a:cubicBezTo>
                    <a:pt x="469101" y="55738"/>
                    <a:pt x="468585" y="50401"/>
                    <a:pt x="469795" y="45188"/>
                  </a:cubicBezTo>
                  <a:cubicBezTo>
                    <a:pt x="469988" y="43833"/>
                    <a:pt x="470029" y="42460"/>
                    <a:pt x="469919" y="41096"/>
                  </a:cubicBezTo>
                  <a:cubicBezTo>
                    <a:pt x="469919" y="30795"/>
                    <a:pt x="470079" y="20512"/>
                    <a:pt x="470026" y="10230"/>
                  </a:cubicBezTo>
                  <a:cubicBezTo>
                    <a:pt x="470088" y="7168"/>
                    <a:pt x="470741" y="4148"/>
                    <a:pt x="471947" y="1334"/>
                  </a:cubicBezTo>
                  <a:lnTo>
                    <a:pt x="471947" y="5462"/>
                  </a:lnTo>
                  <a:cubicBezTo>
                    <a:pt x="471947" y="13183"/>
                    <a:pt x="471947" y="20886"/>
                    <a:pt x="472054" y="28589"/>
                  </a:cubicBezTo>
                  <a:cubicBezTo>
                    <a:pt x="471995" y="32700"/>
                    <a:pt x="472239" y="36808"/>
                    <a:pt x="472783" y="40883"/>
                  </a:cubicBezTo>
                  <a:cubicBezTo>
                    <a:pt x="473128" y="44465"/>
                    <a:pt x="473223" y="48068"/>
                    <a:pt x="473068" y="51664"/>
                  </a:cubicBezTo>
                  <a:cubicBezTo>
                    <a:pt x="473193" y="57143"/>
                    <a:pt x="472819" y="62605"/>
                    <a:pt x="473904" y="68067"/>
                  </a:cubicBezTo>
                  <a:cubicBezTo>
                    <a:pt x="474171" y="70429"/>
                    <a:pt x="474237" y="72809"/>
                    <a:pt x="474100" y="75183"/>
                  </a:cubicBezTo>
                  <a:cubicBezTo>
                    <a:pt x="473904" y="79121"/>
                    <a:pt x="474173" y="83068"/>
                    <a:pt x="474900" y="86942"/>
                  </a:cubicBezTo>
                  <a:cubicBezTo>
                    <a:pt x="475098" y="88117"/>
                    <a:pt x="475164" y="89311"/>
                    <a:pt x="475096" y="90500"/>
                  </a:cubicBezTo>
                  <a:cubicBezTo>
                    <a:pt x="474922" y="94955"/>
                    <a:pt x="475219" y="99416"/>
                    <a:pt x="475986" y="103808"/>
                  </a:cubicBezTo>
                  <a:cubicBezTo>
                    <a:pt x="476210" y="105333"/>
                    <a:pt x="476263" y="106878"/>
                    <a:pt x="476146" y="108415"/>
                  </a:cubicBezTo>
                  <a:cubicBezTo>
                    <a:pt x="476012" y="110988"/>
                    <a:pt x="476263" y="113567"/>
                    <a:pt x="476893" y="116065"/>
                  </a:cubicBezTo>
                  <a:cubicBezTo>
                    <a:pt x="477041" y="116561"/>
                    <a:pt x="477101" y="117079"/>
                    <a:pt x="477071" y="117595"/>
                  </a:cubicBezTo>
                  <a:cubicBezTo>
                    <a:pt x="476715" y="123271"/>
                    <a:pt x="478085" y="128821"/>
                    <a:pt x="478316" y="134479"/>
                  </a:cubicBezTo>
                  <a:cubicBezTo>
                    <a:pt x="478530" y="139407"/>
                    <a:pt x="479455" y="144299"/>
                    <a:pt x="480095" y="149227"/>
                  </a:cubicBezTo>
                  <a:cubicBezTo>
                    <a:pt x="480487" y="152607"/>
                    <a:pt x="480771" y="156023"/>
                    <a:pt x="481163" y="159421"/>
                  </a:cubicBezTo>
                  <a:cubicBezTo>
                    <a:pt x="483600" y="180129"/>
                    <a:pt x="487123" y="200659"/>
                    <a:pt x="491339" y="221083"/>
                  </a:cubicBezTo>
                  <a:cubicBezTo>
                    <a:pt x="495486" y="241209"/>
                    <a:pt x="501124" y="260999"/>
                    <a:pt x="508204" y="280290"/>
                  </a:cubicBezTo>
                  <a:cubicBezTo>
                    <a:pt x="515675" y="301299"/>
                    <a:pt x="525842" y="321247"/>
                    <a:pt x="538448" y="339639"/>
                  </a:cubicBezTo>
                  <a:cubicBezTo>
                    <a:pt x="542878" y="345955"/>
                    <a:pt x="547521" y="352092"/>
                    <a:pt x="552556" y="357928"/>
                  </a:cubicBezTo>
                  <a:cubicBezTo>
                    <a:pt x="557146" y="363265"/>
                    <a:pt x="562092" y="368246"/>
                    <a:pt x="567073" y="373210"/>
                  </a:cubicBezTo>
                  <a:cubicBezTo>
                    <a:pt x="573448" y="379424"/>
                    <a:pt x="580293" y="385133"/>
                    <a:pt x="587550" y="390289"/>
                  </a:cubicBezTo>
                  <a:cubicBezTo>
                    <a:pt x="594471" y="395341"/>
                    <a:pt x="601694" y="399949"/>
                    <a:pt x="609077" y="404325"/>
                  </a:cubicBezTo>
                  <a:cubicBezTo>
                    <a:pt x="620349" y="410876"/>
                    <a:pt x="632106" y="416549"/>
                    <a:pt x="644249" y="421297"/>
                  </a:cubicBezTo>
                  <a:cubicBezTo>
                    <a:pt x="660441" y="427810"/>
                    <a:pt x="677090" y="433128"/>
                    <a:pt x="694062" y="437202"/>
                  </a:cubicBezTo>
                  <a:cubicBezTo>
                    <a:pt x="704363" y="439657"/>
                    <a:pt x="714681" y="442148"/>
                    <a:pt x="725106" y="444087"/>
                  </a:cubicBezTo>
                  <a:cubicBezTo>
                    <a:pt x="732312" y="445439"/>
                    <a:pt x="739517" y="446898"/>
                    <a:pt x="746846" y="447645"/>
                  </a:cubicBezTo>
                  <a:cubicBezTo>
                    <a:pt x="755155" y="448570"/>
                    <a:pt x="763392" y="450171"/>
                    <a:pt x="771664" y="451328"/>
                  </a:cubicBezTo>
                  <a:cubicBezTo>
                    <a:pt x="776076" y="451933"/>
                    <a:pt x="780560" y="452164"/>
                    <a:pt x="784936" y="452644"/>
                  </a:cubicBezTo>
                  <a:cubicBezTo>
                    <a:pt x="790024" y="453178"/>
                    <a:pt x="795112" y="453836"/>
                    <a:pt x="800200" y="454423"/>
                  </a:cubicBezTo>
                  <a:cubicBezTo>
                    <a:pt x="801552" y="454566"/>
                    <a:pt x="802922" y="454655"/>
                    <a:pt x="804292" y="454672"/>
                  </a:cubicBezTo>
                  <a:cubicBezTo>
                    <a:pt x="806689" y="454575"/>
                    <a:pt x="809085" y="454827"/>
                    <a:pt x="811408" y="455420"/>
                  </a:cubicBezTo>
                  <a:cubicBezTo>
                    <a:pt x="811734" y="455535"/>
                    <a:pt x="812077" y="455589"/>
                    <a:pt x="812422" y="455580"/>
                  </a:cubicBezTo>
                  <a:cubicBezTo>
                    <a:pt x="818453" y="455242"/>
                    <a:pt x="824342" y="456683"/>
                    <a:pt x="830337" y="456754"/>
                  </a:cubicBezTo>
                  <a:cubicBezTo>
                    <a:pt x="833424" y="456581"/>
                    <a:pt x="836520" y="456838"/>
                    <a:pt x="839535" y="457519"/>
                  </a:cubicBezTo>
                  <a:cubicBezTo>
                    <a:pt x="840031" y="457667"/>
                    <a:pt x="840549" y="457727"/>
                    <a:pt x="841065" y="457697"/>
                  </a:cubicBezTo>
                  <a:cubicBezTo>
                    <a:pt x="851010" y="457305"/>
                    <a:pt x="860866" y="459280"/>
                    <a:pt x="870829" y="458871"/>
                  </a:cubicBezTo>
                  <a:cubicBezTo>
                    <a:pt x="873739" y="458656"/>
                    <a:pt x="876666" y="458876"/>
                    <a:pt x="879510" y="459529"/>
                  </a:cubicBezTo>
                  <a:cubicBezTo>
                    <a:pt x="880859" y="459773"/>
                    <a:pt x="882232" y="459857"/>
                    <a:pt x="883602" y="459778"/>
                  </a:cubicBezTo>
                  <a:cubicBezTo>
                    <a:pt x="889082" y="459778"/>
                    <a:pt x="894579" y="459778"/>
                    <a:pt x="900059" y="459885"/>
                  </a:cubicBezTo>
                  <a:cubicBezTo>
                    <a:pt x="904513" y="459778"/>
                    <a:pt x="908970" y="460029"/>
                    <a:pt x="913384" y="460632"/>
                  </a:cubicBezTo>
                  <a:cubicBezTo>
                    <a:pt x="916621" y="460979"/>
                    <a:pt x="919883" y="461052"/>
                    <a:pt x="923133" y="460846"/>
                  </a:cubicBezTo>
                  <a:cubicBezTo>
                    <a:pt x="928970" y="460760"/>
                    <a:pt x="934807" y="460986"/>
                    <a:pt x="940621" y="461522"/>
                  </a:cubicBezTo>
                  <a:cubicBezTo>
                    <a:pt x="939589" y="461629"/>
                    <a:pt x="938575" y="461789"/>
                    <a:pt x="937561" y="461806"/>
                  </a:cubicBezTo>
                  <a:lnTo>
                    <a:pt x="906694" y="461949"/>
                  </a:lnTo>
                  <a:cubicBezTo>
                    <a:pt x="904636" y="461913"/>
                    <a:pt x="902578" y="462093"/>
                    <a:pt x="900557" y="462482"/>
                  </a:cubicBezTo>
                  <a:cubicBezTo>
                    <a:pt x="899043" y="462762"/>
                    <a:pt x="897506" y="462881"/>
                    <a:pt x="895967" y="462838"/>
                  </a:cubicBezTo>
                  <a:cubicBezTo>
                    <a:pt x="890985" y="462838"/>
                    <a:pt x="886022" y="462838"/>
                    <a:pt x="881040" y="462945"/>
                  </a:cubicBezTo>
                  <a:cubicBezTo>
                    <a:pt x="877618" y="462927"/>
                    <a:pt x="874200" y="463160"/>
                    <a:pt x="870811" y="463639"/>
                  </a:cubicBezTo>
                  <a:cubicBezTo>
                    <a:pt x="867400" y="463968"/>
                    <a:pt x="863970" y="464076"/>
                    <a:pt x="860546" y="463959"/>
                  </a:cubicBezTo>
                  <a:cubicBezTo>
                    <a:pt x="857119" y="463838"/>
                    <a:pt x="853691" y="464082"/>
                    <a:pt x="850316" y="464688"/>
                  </a:cubicBezTo>
                  <a:cubicBezTo>
                    <a:pt x="848450" y="464966"/>
                    <a:pt x="846561" y="465055"/>
                    <a:pt x="844677" y="464955"/>
                  </a:cubicBezTo>
                  <a:cubicBezTo>
                    <a:pt x="840565" y="464795"/>
                    <a:pt x="836450" y="465082"/>
                    <a:pt x="832401" y="465809"/>
                  </a:cubicBezTo>
                  <a:cubicBezTo>
                    <a:pt x="830876" y="466035"/>
                    <a:pt x="829332" y="466101"/>
                    <a:pt x="827793" y="466005"/>
                  </a:cubicBezTo>
                  <a:cubicBezTo>
                    <a:pt x="824707" y="465829"/>
                    <a:pt x="821609" y="466092"/>
                    <a:pt x="818596" y="466788"/>
                  </a:cubicBezTo>
                  <a:cubicBezTo>
                    <a:pt x="818101" y="466944"/>
                    <a:pt x="817582" y="467005"/>
                    <a:pt x="817066" y="466966"/>
                  </a:cubicBezTo>
                  <a:cubicBezTo>
                    <a:pt x="811391" y="466539"/>
                    <a:pt x="805787" y="467695"/>
                    <a:pt x="800200" y="468264"/>
                  </a:cubicBezTo>
                  <a:cubicBezTo>
                    <a:pt x="795290" y="468762"/>
                    <a:pt x="790327" y="469065"/>
                    <a:pt x="785416" y="469777"/>
                  </a:cubicBezTo>
                  <a:cubicBezTo>
                    <a:pt x="781378" y="470364"/>
                    <a:pt x="777286" y="470862"/>
                    <a:pt x="773194" y="471182"/>
                  </a:cubicBezTo>
                  <a:cubicBezTo>
                    <a:pt x="769458" y="471484"/>
                    <a:pt x="765722" y="471965"/>
                    <a:pt x="762004" y="472481"/>
                  </a:cubicBezTo>
                  <a:cubicBezTo>
                    <a:pt x="758624" y="472943"/>
                    <a:pt x="755279" y="473762"/>
                    <a:pt x="751881" y="474117"/>
                  </a:cubicBezTo>
                  <a:cubicBezTo>
                    <a:pt x="742541" y="475149"/>
                    <a:pt x="733308" y="476928"/>
                    <a:pt x="724075" y="478654"/>
                  </a:cubicBezTo>
                  <a:cubicBezTo>
                    <a:pt x="712315" y="480860"/>
                    <a:pt x="700609" y="483493"/>
                    <a:pt x="689063" y="486606"/>
                  </a:cubicBezTo>
                  <a:cubicBezTo>
                    <a:pt x="671320" y="491214"/>
                    <a:pt x="653939" y="497119"/>
                    <a:pt x="637061" y="504272"/>
                  </a:cubicBezTo>
                  <a:cubicBezTo>
                    <a:pt x="621276" y="510972"/>
                    <a:pt x="606203" y="519240"/>
                    <a:pt x="592069" y="528948"/>
                  </a:cubicBezTo>
                  <a:cubicBezTo>
                    <a:pt x="583147" y="535061"/>
                    <a:pt x="574784" y="541947"/>
                    <a:pt x="567073" y="549531"/>
                  </a:cubicBezTo>
                  <a:cubicBezTo>
                    <a:pt x="564778" y="551844"/>
                    <a:pt x="562483" y="554157"/>
                    <a:pt x="560153" y="556434"/>
                  </a:cubicBezTo>
                  <a:cubicBezTo>
                    <a:pt x="553214" y="563307"/>
                    <a:pt x="546908" y="570791"/>
                    <a:pt x="541312" y="578797"/>
                  </a:cubicBezTo>
                  <a:cubicBezTo>
                    <a:pt x="533346" y="589752"/>
                    <a:pt x="526335" y="601369"/>
                    <a:pt x="520355" y="613524"/>
                  </a:cubicBezTo>
                  <a:cubicBezTo>
                    <a:pt x="515516" y="623558"/>
                    <a:pt x="511181" y="633805"/>
                    <a:pt x="507350" y="644266"/>
                  </a:cubicBezTo>
                  <a:cubicBezTo>
                    <a:pt x="501720" y="659893"/>
                    <a:pt x="497032" y="675844"/>
                    <a:pt x="493314" y="692034"/>
                  </a:cubicBezTo>
                  <a:cubicBezTo>
                    <a:pt x="491143" y="701356"/>
                    <a:pt x="489275" y="710749"/>
                    <a:pt x="487514" y="720143"/>
                  </a:cubicBezTo>
                  <a:cubicBezTo>
                    <a:pt x="485753" y="729536"/>
                    <a:pt x="484383" y="738663"/>
                    <a:pt x="483137" y="747985"/>
                  </a:cubicBezTo>
                  <a:cubicBezTo>
                    <a:pt x="482088" y="755937"/>
                    <a:pt x="481163" y="763996"/>
                    <a:pt x="479971" y="771860"/>
                  </a:cubicBezTo>
                  <a:cubicBezTo>
                    <a:pt x="479259" y="776592"/>
                    <a:pt x="479811" y="781467"/>
                    <a:pt x="478281" y="786092"/>
                  </a:cubicBezTo>
                  <a:cubicBezTo>
                    <a:pt x="478241" y="791568"/>
                    <a:pt x="477788" y="797033"/>
                    <a:pt x="476929" y="802442"/>
                  </a:cubicBezTo>
                  <a:cubicBezTo>
                    <a:pt x="476253" y="809077"/>
                    <a:pt x="476733" y="815802"/>
                    <a:pt x="475310" y="822367"/>
                  </a:cubicBezTo>
                  <a:cubicBezTo>
                    <a:pt x="475233" y="822700"/>
                    <a:pt x="475192" y="823039"/>
                    <a:pt x="475185" y="823381"/>
                  </a:cubicBezTo>
                  <a:cubicBezTo>
                    <a:pt x="475452" y="830497"/>
                    <a:pt x="474349" y="837400"/>
                    <a:pt x="474064" y="844392"/>
                  </a:cubicBezTo>
                  <a:cubicBezTo>
                    <a:pt x="474128" y="849362"/>
                    <a:pt x="473856" y="854331"/>
                    <a:pt x="473246" y="859264"/>
                  </a:cubicBezTo>
                  <a:cubicBezTo>
                    <a:pt x="472927" y="862504"/>
                    <a:pt x="472851" y="865763"/>
                    <a:pt x="473015" y="869014"/>
                  </a:cubicBezTo>
                  <a:cubicBezTo>
                    <a:pt x="472872" y="874351"/>
                    <a:pt x="473370" y="879688"/>
                    <a:pt x="472178" y="884883"/>
                  </a:cubicBezTo>
                  <a:cubicBezTo>
                    <a:pt x="471988" y="886244"/>
                    <a:pt x="471940" y="887621"/>
                    <a:pt x="472036" y="888992"/>
                  </a:cubicBezTo>
                  <a:cubicBezTo>
                    <a:pt x="472036" y="898089"/>
                    <a:pt x="471995" y="907180"/>
                    <a:pt x="471912" y="916265"/>
                  </a:cubicBezTo>
                  <a:cubicBezTo>
                    <a:pt x="471947" y="917955"/>
                    <a:pt x="471965" y="919663"/>
                    <a:pt x="471965" y="92137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6545472" y="4041930"/>
              <a:ext cx="411139" cy="402589"/>
            </a:xfrm>
            <a:custGeom>
              <a:avLst/>
              <a:gdLst>
                <a:gd name="connsiteX0" fmla="*/ 471965 w 941119"/>
                <a:gd name="connsiteY0" fmla="*/ 921371 h 921549"/>
                <a:gd name="connsiteX1" fmla="*/ 470026 w 941119"/>
                <a:gd name="connsiteY1" fmla="*/ 907245 h 921549"/>
                <a:gd name="connsiteX2" fmla="*/ 470026 w 941119"/>
                <a:gd name="connsiteY2" fmla="*/ 886680 h 921549"/>
                <a:gd name="connsiteX3" fmla="*/ 469296 w 941119"/>
                <a:gd name="connsiteY3" fmla="*/ 873871 h 921549"/>
                <a:gd name="connsiteX4" fmla="*/ 469012 w 941119"/>
                <a:gd name="connsiteY4" fmla="*/ 862574 h 921549"/>
                <a:gd name="connsiteX5" fmla="*/ 468211 w 941119"/>
                <a:gd name="connsiteY5" fmla="*/ 849266 h 921549"/>
                <a:gd name="connsiteX6" fmla="*/ 468016 w 941119"/>
                <a:gd name="connsiteY6" fmla="*/ 845157 h 921549"/>
                <a:gd name="connsiteX7" fmla="*/ 467144 w 941119"/>
                <a:gd name="connsiteY7" fmla="*/ 830301 h 921549"/>
                <a:gd name="connsiteX8" fmla="*/ 466966 w 941119"/>
                <a:gd name="connsiteY8" fmla="*/ 824662 h 921549"/>
                <a:gd name="connsiteX9" fmla="*/ 466201 w 941119"/>
                <a:gd name="connsiteY9" fmla="*/ 815980 h 921549"/>
                <a:gd name="connsiteX10" fmla="*/ 466041 w 941119"/>
                <a:gd name="connsiteY10" fmla="*/ 814468 h 921549"/>
                <a:gd name="connsiteX11" fmla="*/ 464813 w 941119"/>
                <a:gd name="connsiteY11" fmla="*/ 796037 h 921549"/>
                <a:gd name="connsiteX12" fmla="*/ 463176 w 941119"/>
                <a:gd name="connsiteY12" fmla="*/ 781271 h 921549"/>
                <a:gd name="connsiteX13" fmla="*/ 462892 w 941119"/>
                <a:gd name="connsiteY13" fmla="*/ 778727 h 921549"/>
                <a:gd name="connsiteX14" fmla="*/ 461113 w 941119"/>
                <a:gd name="connsiteY14" fmla="*/ 762431 h 921549"/>
                <a:gd name="connsiteX15" fmla="*/ 459992 w 941119"/>
                <a:gd name="connsiteY15" fmla="*/ 753286 h 921549"/>
                <a:gd name="connsiteX16" fmla="*/ 454904 w 941119"/>
                <a:gd name="connsiteY16" fmla="*/ 720890 h 921549"/>
                <a:gd name="connsiteX17" fmla="*/ 445137 w 941119"/>
                <a:gd name="connsiteY17" fmla="*/ 676307 h 921549"/>
                <a:gd name="connsiteX18" fmla="*/ 427524 w 941119"/>
                <a:gd name="connsiteY18" fmla="*/ 625888 h 921549"/>
                <a:gd name="connsiteX19" fmla="*/ 401924 w 941119"/>
                <a:gd name="connsiteY19" fmla="*/ 580256 h 921549"/>
                <a:gd name="connsiteX20" fmla="*/ 385378 w 941119"/>
                <a:gd name="connsiteY20" fmla="*/ 559992 h 921549"/>
                <a:gd name="connsiteX21" fmla="*/ 382372 w 941119"/>
                <a:gd name="connsiteY21" fmla="*/ 556434 h 921549"/>
                <a:gd name="connsiteX22" fmla="*/ 376554 w 941119"/>
                <a:gd name="connsiteY22" fmla="*/ 550635 h 921549"/>
                <a:gd name="connsiteX23" fmla="*/ 374170 w 941119"/>
                <a:gd name="connsiteY23" fmla="*/ 548695 h 921549"/>
                <a:gd name="connsiteX24" fmla="*/ 359404 w 941119"/>
                <a:gd name="connsiteY24" fmla="*/ 535940 h 921549"/>
                <a:gd name="connsiteX25" fmla="*/ 336526 w 941119"/>
                <a:gd name="connsiteY25" fmla="*/ 520302 h 921549"/>
                <a:gd name="connsiteX26" fmla="*/ 281909 w 941119"/>
                <a:gd name="connsiteY26" fmla="*/ 495395 h 921549"/>
                <a:gd name="connsiteX27" fmla="*/ 237966 w 941119"/>
                <a:gd name="connsiteY27" fmla="*/ 482942 h 921549"/>
                <a:gd name="connsiteX28" fmla="*/ 203239 w 941119"/>
                <a:gd name="connsiteY28" fmla="*/ 476199 h 921549"/>
                <a:gd name="connsiteX29" fmla="*/ 171839 w 941119"/>
                <a:gd name="connsiteY29" fmla="*/ 471449 h 921549"/>
                <a:gd name="connsiteX30" fmla="*/ 158585 w 941119"/>
                <a:gd name="connsiteY30" fmla="*/ 470043 h 921549"/>
                <a:gd name="connsiteX31" fmla="*/ 145349 w 941119"/>
                <a:gd name="connsiteY31" fmla="*/ 468496 h 921549"/>
                <a:gd name="connsiteX32" fmla="*/ 142306 w 941119"/>
                <a:gd name="connsiteY32" fmla="*/ 468140 h 921549"/>
                <a:gd name="connsiteX33" fmla="*/ 132611 w 941119"/>
                <a:gd name="connsiteY33" fmla="*/ 467339 h 921549"/>
                <a:gd name="connsiteX34" fmla="*/ 114180 w 941119"/>
                <a:gd name="connsiteY34" fmla="*/ 466023 h 921549"/>
                <a:gd name="connsiteX35" fmla="*/ 107063 w 941119"/>
                <a:gd name="connsiteY35" fmla="*/ 465364 h 921549"/>
                <a:gd name="connsiteX36" fmla="*/ 105533 w 941119"/>
                <a:gd name="connsiteY36" fmla="*/ 465133 h 921549"/>
                <a:gd name="connsiteX37" fmla="*/ 82975 w 941119"/>
                <a:gd name="connsiteY37" fmla="*/ 463977 h 921549"/>
                <a:gd name="connsiteX38" fmla="*/ 67604 w 941119"/>
                <a:gd name="connsiteY38" fmla="*/ 463176 h 921549"/>
                <a:gd name="connsiteX39" fmla="*/ 58887 w 941119"/>
                <a:gd name="connsiteY39" fmla="*/ 462963 h 921549"/>
                <a:gd name="connsiteX40" fmla="*/ 38374 w 941119"/>
                <a:gd name="connsiteY40" fmla="*/ 462073 h 921549"/>
                <a:gd name="connsiteX41" fmla="*/ 34265 w 941119"/>
                <a:gd name="connsiteY41" fmla="*/ 461984 h 921549"/>
                <a:gd name="connsiteX42" fmla="*/ 4892 w 941119"/>
                <a:gd name="connsiteY42" fmla="*/ 461931 h 921549"/>
                <a:gd name="connsiteX43" fmla="*/ 1334 w 941119"/>
                <a:gd name="connsiteY43" fmla="*/ 461344 h 921549"/>
                <a:gd name="connsiteX44" fmla="*/ 4394 w 941119"/>
                <a:gd name="connsiteY44" fmla="*/ 461077 h 921549"/>
                <a:gd name="connsiteX45" fmla="*/ 22416 w 941119"/>
                <a:gd name="connsiteY45" fmla="*/ 460952 h 921549"/>
                <a:gd name="connsiteX46" fmla="*/ 33090 w 941119"/>
                <a:gd name="connsiteY46" fmla="*/ 460205 h 921549"/>
                <a:gd name="connsiteX47" fmla="*/ 37200 w 941119"/>
                <a:gd name="connsiteY47" fmla="*/ 460027 h 921549"/>
                <a:gd name="connsiteX48" fmla="*/ 54688 w 941119"/>
                <a:gd name="connsiteY48" fmla="*/ 460027 h 921549"/>
                <a:gd name="connsiteX49" fmla="*/ 64918 w 941119"/>
                <a:gd name="connsiteY49" fmla="*/ 459334 h 921549"/>
                <a:gd name="connsiteX50" fmla="*/ 74151 w 941119"/>
                <a:gd name="connsiteY50" fmla="*/ 459031 h 921549"/>
                <a:gd name="connsiteX51" fmla="*/ 87992 w 941119"/>
                <a:gd name="connsiteY51" fmla="*/ 458195 h 921549"/>
                <a:gd name="connsiteX52" fmla="*/ 93116 w 941119"/>
                <a:gd name="connsiteY52" fmla="*/ 457999 h 921549"/>
                <a:gd name="connsiteX53" fmla="*/ 105391 w 941119"/>
                <a:gd name="connsiteY53" fmla="*/ 457163 h 921549"/>
                <a:gd name="connsiteX54" fmla="*/ 109501 w 941119"/>
                <a:gd name="connsiteY54" fmla="*/ 456985 h 921549"/>
                <a:gd name="connsiteX55" fmla="*/ 120744 w 941119"/>
                <a:gd name="connsiteY55" fmla="*/ 456131 h 921549"/>
                <a:gd name="connsiteX56" fmla="*/ 124302 w 941119"/>
                <a:gd name="connsiteY56" fmla="*/ 455953 h 921549"/>
                <a:gd name="connsiteX57" fmla="*/ 132468 w 941119"/>
                <a:gd name="connsiteY57" fmla="*/ 455171 h 921549"/>
                <a:gd name="connsiteX58" fmla="*/ 133998 w 941119"/>
                <a:gd name="connsiteY58" fmla="*/ 454993 h 921549"/>
                <a:gd name="connsiteX59" fmla="*/ 149850 w 941119"/>
                <a:gd name="connsiteY59" fmla="*/ 453747 h 921549"/>
                <a:gd name="connsiteX60" fmla="*/ 163050 w 941119"/>
                <a:gd name="connsiteY60" fmla="*/ 452128 h 921549"/>
                <a:gd name="connsiteX61" fmla="*/ 174774 w 941119"/>
                <a:gd name="connsiteY61" fmla="*/ 450794 h 921549"/>
                <a:gd name="connsiteX62" fmla="*/ 193543 w 941119"/>
                <a:gd name="connsiteY62" fmla="*/ 448125 h 921549"/>
                <a:gd name="connsiteX63" fmla="*/ 214251 w 941119"/>
                <a:gd name="connsiteY63" fmla="*/ 444656 h 921549"/>
                <a:gd name="connsiteX64" fmla="*/ 226367 w 941119"/>
                <a:gd name="connsiteY64" fmla="*/ 442450 h 921549"/>
                <a:gd name="connsiteX65" fmla="*/ 281357 w 941119"/>
                <a:gd name="connsiteY65" fmla="*/ 427649 h 921549"/>
                <a:gd name="connsiteX66" fmla="*/ 326634 w 941119"/>
                <a:gd name="connsiteY66" fmla="*/ 408079 h 921549"/>
                <a:gd name="connsiteX67" fmla="*/ 363425 w 941119"/>
                <a:gd name="connsiteY67" fmla="*/ 383724 h 921549"/>
                <a:gd name="connsiteX68" fmla="*/ 387834 w 941119"/>
                <a:gd name="connsiteY68" fmla="*/ 360205 h 921549"/>
                <a:gd name="connsiteX69" fmla="*/ 411708 w 941119"/>
                <a:gd name="connsiteY69" fmla="*/ 327470 h 921549"/>
                <a:gd name="connsiteX70" fmla="*/ 423681 w 941119"/>
                <a:gd name="connsiteY70" fmla="*/ 305321 h 921549"/>
                <a:gd name="connsiteX71" fmla="*/ 440138 w 941119"/>
                <a:gd name="connsiteY71" fmla="*/ 262624 h 921549"/>
                <a:gd name="connsiteX72" fmla="*/ 450527 w 941119"/>
                <a:gd name="connsiteY72" fmla="*/ 222915 h 921549"/>
                <a:gd name="connsiteX73" fmla="*/ 455082 w 941119"/>
                <a:gd name="connsiteY73" fmla="*/ 200286 h 921549"/>
                <a:gd name="connsiteX74" fmla="*/ 458640 w 941119"/>
                <a:gd name="connsiteY74" fmla="*/ 177514 h 921549"/>
                <a:gd name="connsiteX75" fmla="*/ 460419 w 941119"/>
                <a:gd name="connsiteY75" fmla="*/ 166840 h 921549"/>
                <a:gd name="connsiteX76" fmla="*/ 461415 w 941119"/>
                <a:gd name="connsiteY76" fmla="*/ 158176 h 921549"/>
                <a:gd name="connsiteX77" fmla="*/ 462803 w 941119"/>
                <a:gd name="connsiteY77" fmla="*/ 144922 h 921549"/>
                <a:gd name="connsiteX78" fmla="*/ 464422 w 941119"/>
                <a:gd name="connsiteY78" fmla="*/ 130155 h 921549"/>
                <a:gd name="connsiteX79" fmla="*/ 464689 w 941119"/>
                <a:gd name="connsiteY79" fmla="*/ 128643 h 921549"/>
                <a:gd name="connsiteX80" fmla="*/ 465881 w 941119"/>
                <a:gd name="connsiteY80" fmla="*/ 110728 h 921549"/>
                <a:gd name="connsiteX81" fmla="*/ 466557 w 941119"/>
                <a:gd name="connsiteY81" fmla="*/ 104110 h 921549"/>
                <a:gd name="connsiteX82" fmla="*/ 466788 w 941119"/>
                <a:gd name="connsiteY82" fmla="*/ 102580 h 921549"/>
                <a:gd name="connsiteX83" fmla="*/ 467944 w 941119"/>
                <a:gd name="connsiteY83" fmla="*/ 80538 h 921549"/>
                <a:gd name="connsiteX84" fmla="*/ 468674 w 941119"/>
                <a:gd name="connsiteY84" fmla="*/ 69294 h 921549"/>
                <a:gd name="connsiteX85" fmla="*/ 468958 w 941119"/>
                <a:gd name="connsiteY85" fmla="*/ 61075 h 921549"/>
                <a:gd name="connsiteX86" fmla="*/ 469795 w 941119"/>
                <a:gd name="connsiteY86" fmla="*/ 45188 h 921549"/>
                <a:gd name="connsiteX87" fmla="*/ 469919 w 941119"/>
                <a:gd name="connsiteY87" fmla="*/ 41096 h 921549"/>
                <a:gd name="connsiteX88" fmla="*/ 470026 w 941119"/>
                <a:gd name="connsiteY88" fmla="*/ 10230 h 921549"/>
                <a:gd name="connsiteX89" fmla="*/ 471947 w 941119"/>
                <a:gd name="connsiteY89" fmla="*/ 1334 h 921549"/>
                <a:gd name="connsiteX90" fmla="*/ 471947 w 941119"/>
                <a:gd name="connsiteY90" fmla="*/ 5462 h 921549"/>
                <a:gd name="connsiteX91" fmla="*/ 472054 w 941119"/>
                <a:gd name="connsiteY91" fmla="*/ 28589 h 921549"/>
                <a:gd name="connsiteX92" fmla="*/ 472783 w 941119"/>
                <a:gd name="connsiteY92" fmla="*/ 40883 h 921549"/>
                <a:gd name="connsiteX93" fmla="*/ 473068 w 941119"/>
                <a:gd name="connsiteY93" fmla="*/ 51664 h 921549"/>
                <a:gd name="connsiteX94" fmla="*/ 473904 w 941119"/>
                <a:gd name="connsiteY94" fmla="*/ 68067 h 921549"/>
                <a:gd name="connsiteX95" fmla="*/ 474100 w 941119"/>
                <a:gd name="connsiteY95" fmla="*/ 75183 h 921549"/>
                <a:gd name="connsiteX96" fmla="*/ 474900 w 941119"/>
                <a:gd name="connsiteY96" fmla="*/ 86942 h 921549"/>
                <a:gd name="connsiteX97" fmla="*/ 475096 w 941119"/>
                <a:gd name="connsiteY97" fmla="*/ 90500 h 921549"/>
                <a:gd name="connsiteX98" fmla="*/ 475986 w 941119"/>
                <a:gd name="connsiteY98" fmla="*/ 103808 h 921549"/>
                <a:gd name="connsiteX99" fmla="*/ 476146 w 941119"/>
                <a:gd name="connsiteY99" fmla="*/ 108415 h 921549"/>
                <a:gd name="connsiteX100" fmla="*/ 476893 w 941119"/>
                <a:gd name="connsiteY100" fmla="*/ 116065 h 921549"/>
                <a:gd name="connsiteX101" fmla="*/ 477071 w 941119"/>
                <a:gd name="connsiteY101" fmla="*/ 117595 h 921549"/>
                <a:gd name="connsiteX102" fmla="*/ 478316 w 941119"/>
                <a:gd name="connsiteY102" fmla="*/ 134479 h 921549"/>
                <a:gd name="connsiteX103" fmla="*/ 480095 w 941119"/>
                <a:gd name="connsiteY103" fmla="*/ 149227 h 921549"/>
                <a:gd name="connsiteX104" fmla="*/ 481163 w 941119"/>
                <a:gd name="connsiteY104" fmla="*/ 159421 h 921549"/>
                <a:gd name="connsiteX105" fmla="*/ 491339 w 941119"/>
                <a:gd name="connsiteY105" fmla="*/ 221083 h 921549"/>
                <a:gd name="connsiteX106" fmla="*/ 508204 w 941119"/>
                <a:gd name="connsiteY106" fmla="*/ 280290 h 921549"/>
                <a:gd name="connsiteX107" fmla="*/ 538448 w 941119"/>
                <a:gd name="connsiteY107" fmla="*/ 339639 h 921549"/>
                <a:gd name="connsiteX108" fmla="*/ 552556 w 941119"/>
                <a:gd name="connsiteY108" fmla="*/ 357928 h 921549"/>
                <a:gd name="connsiteX109" fmla="*/ 567073 w 941119"/>
                <a:gd name="connsiteY109" fmla="*/ 373210 h 921549"/>
                <a:gd name="connsiteX110" fmla="*/ 587550 w 941119"/>
                <a:gd name="connsiteY110" fmla="*/ 390289 h 921549"/>
                <a:gd name="connsiteX111" fmla="*/ 609077 w 941119"/>
                <a:gd name="connsiteY111" fmla="*/ 404325 h 921549"/>
                <a:gd name="connsiteX112" fmla="*/ 644249 w 941119"/>
                <a:gd name="connsiteY112" fmla="*/ 421297 h 921549"/>
                <a:gd name="connsiteX113" fmla="*/ 694062 w 941119"/>
                <a:gd name="connsiteY113" fmla="*/ 437202 h 921549"/>
                <a:gd name="connsiteX114" fmla="*/ 725106 w 941119"/>
                <a:gd name="connsiteY114" fmla="*/ 444087 h 921549"/>
                <a:gd name="connsiteX115" fmla="*/ 746846 w 941119"/>
                <a:gd name="connsiteY115" fmla="*/ 447645 h 921549"/>
                <a:gd name="connsiteX116" fmla="*/ 771664 w 941119"/>
                <a:gd name="connsiteY116" fmla="*/ 451328 h 921549"/>
                <a:gd name="connsiteX117" fmla="*/ 784936 w 941119"/>
                <a:gd name="connsiteY117" fmla="*/ 452644 h 921549"/>
                <a:gd name="connsiteX118" fmla="*/ 800200 w 941119"/>
                <a:gd name="connsiteY118" fmla="*/ 454423 h 921549"/>
                <a:gd name="connsiteX119" fmla="*/ 804292 w 941119"/>
                <a:gd name="connsiteY119" fmla="*/ 454672 h 921549"/>
                <a:gd name="connsiteX120" fmla="*/ 811408 w 941119"/>
                <a:gd name="connsiteY120" fmla="*/ 455420 h 921549"/>
                <a:gd name="connsiteX121" fmla="*/ 812422 w 941119"/>
                <a:gd name="connsiteY121" fmla="*/ 455580 h 921549"/>
                <a:gd name="connsiteX122" fmla="*/ 830337 w 941119"/>
                <a:gd name="connsiteY122" fmla="*/ 456754 h 921549"/>
                <a:gd name="connsiteX123" fmla="*/ 839535 w 941119"/>
                <a:gd name="connsiteY123" fmla="*/ 457519 h 921549"/>
                <a:gd name="connsiteX124" fmla="*/ 841065 w 941119"/>
                <a:gd name="connsiteY124" fmla="*/ 457697 h 921549"/>
                <a:gd name="connsiteX125" fmla="*/ 870829 w 941119"/>
                <a:gd name="connsiteY125" fmla="*/ 458871 h 921549"/>
                <a:gd name="connsiteX126" fmla="*/ 879510 w 941119"/>
                <a:gd name="connsiteY126" fmla="*/ 459529 h 921549"/>
                <a:gd name="connsiteX127" fmla="*/ 883602 w 941119"/>
                <a:gd name="connsiteY127" fmla="*/ 459778 h 921549"/>
                <a:gd name="connsiteX128" fmla="*/ 900059 w 941119"/>
                <a:gd name="connsiteY128" fmla="*/ 459885 h 921549"/>
                <a:gd name="connsiteX129" fmla="*/ 913384 w 941119"/>
                <a:gd name="connsiteY129" fmla="*/ 460632 h 921549"/>
                <a:gd name="connsiteX130" fmla="*/ 923133 w 941119"/>
                <a:gd name="connsiteY130" fmla="*/ 460846 h 921549"/>
                <a:gd name="connsiteX131" fmla="*/ 940621 w 941119"/>
                <a:gd name="connsiteY131" fmla="*/ 461522 h 921549"/>
                <a:gd name="connsiteX132" fmla="*/ 937561 w 941119"/>
                <a:gd name="connsiteY132" fmla="*/ 461806 h 921549"/>
                <a:gd name="connsiteX133" fmla="*/ 906694 w 941119"/>
                <a:gd name="connsiteY133" fmla="*/ 461949 h 921549"/>
                <a:gd name="connsiteX134" fmla="*/ 900557 w 941119"/>
                <a:gd name="connsiteY134" fmla="*/ 462482 h 921549"/>
                <a:gd name="connsiteX135" fmla="*/ 895967 w 941119"/>
                <a:gd name="connsiteY135" fmla="*/ 462838 h 921549"/>
                <a:gd name="connsiteX136" fmla="*/ 881040 w 941119"/>
                <a:gd name="connsiteY136" fmla="*/ 462945 h 921549"/>
                <a:gd name="connsiteX137" fmla="*/ 870811 w 941119"/>
                <a:gd name="connsiteY137" fmla="*/ 463639 h 921549"/>
                <a:gd name="connsiteX138" fmla="*/ 860546 w 941119"/>
                <a:gd name="connsiteY138" fmla="*/ 463959 h 921549"/>
                <a:gd name="connsiteX139" fmla="*/ 850316 w 941119"/>
                <a:gd name="connsiteY139" fmla="*/ 464688 h 921549"/>
                <a:gd name="connsiteX140" fmla="*/ 844677 w 941119"/>
                <a:gd name="connsiteY140" fmla="*/ 464955 h 921549"/>
                <a:gd name="connsiteX141" fmla="*/ 832401 w 941119"/>
                <a:gd name="connsiteY141" fmla="*/ 465809 h 921549"/>
                <a:gd name="connsiteX142" fmla="*/ 827793 w 941119"/>
                <a:gd name="connsiteY142" fmla="*/ 466005 h 921549"/>
                <a:gd name="connsiteX143" fmla="*/ 818596 w 941119"/>
                <a:gd name="connsiteY143" fmla="*/ 466788 h 921549"/>
                <a:gd name="connsiteX144" fmla="*/ 817066 w 941119"/>
                <a:gd name="connsiteY144" fmla="*/ 466966 h 921549"/>
                <a:gd name="connsiteX145" fmla="*/ 800200 w 941119"/>
                <a:gd name="connsiteY145" fmla="*/ 468264 h 921549"/>
                <a:gd name="connsiteX146" fmla="*/ 785416 w 941119"/>
                <a:gd name="connsiteY146" fmla="*/ 469777 h 921549"/>
                <a:gd name="connsiteX147" fmla="*/ 773194 w 941119"/>
                <a:gd name="connsiteY147" fmla="*/ 471182 h 921549"/>
                <a:gd name="connsiteX148" fmla="*/ 762004 w 941119"/>
                <a:gd name="connsiteY148" fmla="*/ 472481 h 921549"/>
                <a:gd name="connsiteX149" fmla="*/ 751881 w 941119"/>
                <a:gd name="connsiteY149" fmla="*/ 474117 h 921549"/>
                <a:gd name="connsiteX150" fmla="*/ 724075 w 941119"/>
                <a:gd name="connsiteY150" fmla="*/ 478654 h 921549"/>
                <a:gd name="connsiteX151" fmla="*/ 689063 w 941119"/>
                <a:gd name="connsiteY151" fmla="*/ 486606 h 921549"/>
                <a:gd name="connsiteX152" fmla="*/ 637061 w 941119"/>
                <a:gd name="connsiteY152" fmla="*/ 504272 h 921549"/>
                <a:gd name="connsiteX153" fmla="*/ 592069 w 941119"/>
                <a:gd name="connsiteY153" fmla="*/ 528948 h 921549"/>
                <a:gd name="connsiteX154" fmla="*/ 567073 w 941119"/>
                <a:gd name="connsiteY154" fmla="*/ 549531 h 921549"/>
                <a:gd name="connsiteX155" fmla="*/ 560153 w 941119"/>
                <a:gd name="connsiteY155" fmla="*/ 556434 h 921549"/>
                <a:gd name="connsiteX156" fmla="*/ 541312 w 941119"/>
                <a:gd name="connsiteY156" fmla="*/ 578797 h 921549"/>
                <a:gd name="connsiteX157" fmla="*/ 520355 w 941119"/>
                <a:gd name="connsiteY157" fmla="*/ 613524 h 921549"/>
                <a:gd name="connsiteX158" fmla="*/ 507350 w 941119"/>
                <a:gd name="connsiteY158" fmla="*/ 644266 h 921549"/>
                <a:gd name="connsiteX159" fmla="*/ 493314 w 941119"/>
                <a:gd name="connsiteY159" fmla="*/ 692034 h 921549"/>
                <a:gd name="connsiteX160" fmla="*/ 487514 w 941119"/>
                <a:gd name="connsiteY160" fmla="*/ 720143 h 921549"/>
                <a:gd name="connsiteX161" fmla="*/ 483137 w 941119"/>
                <a:gd name="connsiteY161" fmla="*/ 747985 h 921549"/>
                <a:gd name="connsiteX162" fmla="*/ 479971 w 941119"/>
                <a:gd name="connsiteY162" fmla="*/ 771860 h 921549"/>
                <a:gd name="connsiteX163" fmla="*/ 478281 w 941119"/>
                <a:gd name="connsiteY163" fmla="*/ 786092 h 921549"/>
                <a:gd name="connsiteX164" fmla="*/ 476929 w 941119"/>
                <a:gd name="connsiteY164" fmla="*/ 802442 h 921549"/>
                <a:gd name="connsiteX165" fmla="*/ 475310 w 941119"/>
                <a:gd name="connsiteY165" fmla="*/ 822367 h 921549"/>
                <a:gd name="connsiteX166" fmla="*/ 475185 w 941119"/>
                <a:gd name="connsiteY166" fmla="*/ 823381 h 921549"/>
                <a:gd name="connsiteX167" fmla="*/ 474064 w 941119"/>
                <a:gd name="connsiteY167" fmla="*/ 844392 h 921549"/>
                <a:gd name="connsiteX168" fmla="*/ 473246 w 941119"/>
                <a:gd name="connsiteY168" fmla="*/ 859264 h 921549"/>
                <a:gd name="connsiteX169" fmla="*/ 473015 w 941119"/>
                <a:gd name="connsiteY169" fmla="*/ 869014 h 921549"/>
                <a:gd name="connsiteX170" fmla="*/ 472178 w 941119"/>
                <a:gd name="connsiteY170" fmla="*/ 884883 h 921549"/>
                <a:gd name="connsiteX171" fmla="*/ 472036 w 941119"/>
                <a:gd name="connsiteY171" fmla="*/ 888992 h 921549"/>
                <a:gd name="connsiteX172" fmla="*/ 471912 w 941119"/>
                <a:gd name="connsiteY172" fmla="*/ 916265 h 921549"/>
                <a:gd name="connsiteX173" fmla="*/ 471965 w 941119"/>
                <a:gd name="connsiteY173" fmla="*/ 921371 h 921549"/>
              </a:gdLst>
              <a:ahLst/>
              <a:cxnLst/>
              <a:rect l="l" t="t" r="r" b="b"/>
              <a:pathLst>
                <a:path w="941119" h="921549">
                  <a:moveTo>
                    <a:pt x="471965" y="921371"/>
                  </a:moveTo>
                  <a:cubicBezTo>
                    <a:pt x="470378" y="916840"/>
                    <a:pt x="469718" y="912036"/>
                    <a:pt x="470026" y="907245"/>
                  </a:cubicBezTo>
                  <a:cubicBezTo>
                    <a:pt x="470026" y="900396"/>
                    <a:pt x="470026" y="893529"/>
                    <a:pt x="470026" y="886680"/>
                  </a:cubicBezTo>
                  <a:cubicBezTo>
                    <a:pt x="470102" y="882398"/>
                    <a:pt x="469859" y="878115"/>
                    <a:pt x="469296" y="873871"/>
                  </a:cubicBezTo>
                  <a:cubicBezTo>
                    <a:pt x="468951" y="870115"/>
                    <a:pt x="468857" y="866342"/>
                    <a:pt x="469012" y="862574"/>
                  </a:cubicBezTo>
                  <a:cubicBezTo>
                    <a:pt x="469012" y="858126"/>
                    <a:pt x="469279" y="853678"/>
                    <a:pt x="468211" y="849266"/>
                  </a:cubicBezTo>
                  <a:cubicBezTo>
                    <a:pt x="468003" y="847907"/>
                    <a:pt x="467937" y="846530"/>
                    <a:pt x="468016" y="845157"/>
                  </a:cubicBezTo>
                  <a:cubicBezTo>
                    <a:pt x="467891" y="840211"/>
                    <a:pt x="468229" y="835229"/>
                    <a:pt x="467144" y="830301"/>
                  </a:cubicBezTo>
                  <a:cubicBezTo>
                    <a:pt x="466896" y="828432"/>
                    <a:pt x="466838" y="826542"/>
                    <a:pt x="466966" y="824662"/>
                  </a:cubicBezTo>
                  <a:cubicBezTo>
                    <a:pt x="467130" y="821746"/>
                    <a:pt x="466872" y="818823"/>
                    <a:pt x="466201" y="815980"/>
                  </a:cubicBezTo>
                  <a:cubicBezTo>
                    <a:pt x="466059" y="815489"/>
                    <a:pt x="466005" y="814977"/>
                    <a:pt x="466041" y="814468"/>
                  </a:cubicBezTo>
                  <a:cubicBezTo>
                    <a:pt x="466414" y="808277"/>
                    <a:pt x="465027" y="802192"/>
                    <a:pt x="464813" y="796037"/>
                  </a:cubicBezTo>
                  <a:cubicBezTo>
                    <a:pt x="464635" y="791091"/>
                    <a:pt x="463746" y="786199"/>
                    <a:pt x="463176" y="781271"/>
                  </a:cubicBezTo>
                  <a:cubicBezTo>
                    <a:pt x="463038" y="780428"/>
                    <a:pt x="462943" y="779579"/>
                    <a:pt x="462892" y="778727"/>
                  </a:cubicBezTo>
                  <a:cubicBezTo>
                    <a:pt x="462629" y="773263"/>
                    <a:pt x="462034" y="767821"/>
                    <a:pt x="461113" y="762431"/>
                  </a:cubicBezTo>
                  <a:cubicBezTo>
                    <a:pt x="460686" y="759388"/>
                    <a:pt x="460401" y="756329"/>
                    <a:pt x="459992" y="753286"/>
                  </a:cubicBezTo>
                  <a:cubicBezTo>
                    <a:pt x="458498" y="742452"/>
                    <a:pt x="456754" y="731671"/>
                    <a:pt x="454904" y="720890"/>
                  </a:cubicBezTo>
                  <a:cubicBezTo>
                    <a:pt x="452420" y="705871"/>
                    <a:pt x="449159" y="690989"/>
                    <a:pt x="445137" y="676307"/>
                  </a:cubicBezTo>
                  <a:cubicBezTo>
                    <a:pt x="440458" y="659107"/>
                    <a:pt x="434573" y="642259"/>
                    <a:pt x="427524" y="625888"/>
                  </a:cubicBezTo>
                  <a:cubicBezTo>
                    <a:pt x="420559" y="609848"/>
                    <a:pt x="411982" y="594559"/>
                    <a:pt x="401924" y="580256"/>
                  </a:cubicBezTo>
                  <a:cubicBezTo>
                    <a:pt x="396960" y="573068"/>
                    <a:pt x="391427" y="566292"/>
                    <a:pt x="385378" y="559992"/>
                  </a:cubicBezTo>
                  <a:cubicBezTo>
                    <a:pt x="384293" y="558889"/>
                    <a:pt x="383333" y="557680"/>
                    <a:pt x="382372" y="556434"/>
                  </a:cubicBezTo>
                  <a:cubicBezTo>
                    <a:pt x="380666" y="554280"/>
                    <a:pt x="378714" y="552333"/>
                    <a:pt x="376554" y="550635"/>
                  </a:cubicBezTo>
                  <a:cubicBezTo>
                    <a:pt x="375722" y="550037"/>
                    <a:pt x="374925" y="549389"/>
                    <a:pt x="374170" y="548695"/>
                  </a:cubicBezTo>
                  <a:cubicBezTo>
                    <a:pt x="369525" y="544134"/>
                    <a:pt x="364594" y="539873"/>
                    <a:pt x="359404" y="535940"/>
                  </a:cubicBezTo>
                  <a:cubicBezTo>
                    <a:pt x="352144" y="530209"/>
                    <a:pt x="344501" y="524984"/>
                    <a:pt x="336526" y="520302"/>
                  </a:cubicBezTo>
                  <a:cubicBezTo>
                    <a:pt x="319182" y="510227"/>
                    <a:pt x="300888" y="501885"/>
                    <a:pt x="281909" y="495395"/>
                  </a:cubicBezTo>
                  <a:cubicBezTo>
                    <a:pt x="267490" y="490476"/>
                    <a:pt x="252821" y="486320"/>
                    <a:pt x="237966" y="482942"/>
                  </a:cubicBezTo>
                  <a:cubicBezTo>
                    <a:pt x="226473" y="480291"/>
                    <a:pt x="214927" y="477853"/>
                    <a:pt x="203239" y="476199"/>
                  </a:cubicBezTo>
                  <a:cubicBezTo>
                    <a:pt x="192760" y="474722"/>
                    <a:pt x="182335" y="472641"/>
                    <a:pt x="171839" y="471449"/>
                  </a:cubicBezTo>
                  <a:cubicBezTo>
                    <a:pt x="167444" y="470933"/>
                    <a:pt x="162943" y="470239"/>
                    <a:pt x="158585" y="470043"/>
                  </a:cubicBezTo>
                  <a:cubicBezTo>
                    <a:pt x="154226" y="469848"/>
                    <a:pt x="149690" y="469047"/>
                    <a:pt x="145349" y="468496"/>
                  </a:cubicBezTo>
                  <a:cubicBezTo>
                    <a:pt x="144341" y="468325"/>
                    <a:pt x="143326" y="468206"/>
                    <a:pt x="142306" y="468140"/>
                  </a:cubicBezTo>
                  <a:cubicBezTo>
                    <a:pt x="139033" y="468140"/>
                    <a:pt x="135795" y="467410"/>
                    <a:pt x="132611" y="467339"/>
                  </a:cubicBezTo>
                  <a:cubicBezTo>
                    <a:pt x="126420" y="467197"/>
                    <a:pt x="120353" y="465863"/>
                    <a:pt x="114180" y="466023"/>
                  </a:cubicBezTo>
                  <a:cubicBezTo>
                    <a:pt x="111788" y="466194"/>
                    <a:pt x="109383" y="465971"/>
                    <a:pt x="107063" y="465364"/>
                  </a:cubicBezTo>
                  <a:cubicBezTo>
                    <a:pt x="106570" y="465201"/>
                    <a:pt x="106053" y="465123"/>
                    <a:pt x="105533" y="465133"/>
                  </a:cubicBezTo>
                  <a:cubicBezTo>
                    <a:pt x="97972" y="465489"/>
                    <a:pt x="90518" y="464101"/>
                    <a:pt x="82975" y="463977"/>
                  </a:cubicBezTo>
                  <a:cubicBezTo>
                    <a:pt x="77838" y="464155"/>
                    <a:pt x="72695" y="463886"/>
                    <a:pt x="67604" y="463176"/>
                  </a:cubicBezTo>
                  <a:cubicBezTo>
                    <a:pt x="64708" y="462883"/>
                    <a:pt x="61794" y="462812"/>
                    <a:pt x="58887" y="462963"/>
                  </a:cubicBezTo>
                  <a:cubicBezTo>
                    <a:pt x="52037" y="462767"/>
                    <a:pt x="45170" y="463425"/>
                    <a:pt x="38374" y="462073"/>
                  </a:cubicBezTo>
                  <a:cubicBezTo>
                    <a:pt x="37010" y="461918"/>
                    <a:pt x="35634" y="461888"/>
                    <a:pt x="34265" y="461984"/>
                  </a:cubicBezTo>
                  <a:lnTo>
                    <a:pt x="4892" y="461931"/>
                  </a:lnTo>
                  <a:cubicBezTo>
                    <a:pt x="3677" y="462016"/>
                    <a:pt x="2458" y="461815"/>
                    <a:pt x="1334" y="461344"/>
                  </a:cubicBezTo>
                  <a:cubicBezTo>
                    <a:pt x="2348" y="461255"/>
                    <a:pt x="3380" y="461095"/>
                    <a:pt x="4394" y="461077"/>
                  </a:cubicBezTo>
                  <a:lnTo>
                    <a:pt x="22416" y="460952"/>
                  </a:lnTo>
                  <a:cubicBezTo>
                    <a:pt x="25991" y="461127"/>
                    <a:pt x="29574" y="460876"/>
                    <a:pt x="33090" y="460205"/>
                  </a:cubicBezTo>
                  <a:cubicBezTo>
                    <a:pt x="34449" y="459994"/>
                    <a:pt x="35828" y="459935"/>
                    <a:pt x="37200" y="460027"/>
                  </a:cubicBezTo>
                  <a:cubicBezTo>
                    <a:pt x="43035" y="460027"/>
                    <a:pt x="48853" y="460027"/>
                    <a:pt x="54688" y="460027"/>
                  </a:cubicBezTo>
                  <a:cubicBezTo>
                    <a:pt x="58111" y="460079"/>
                    <a:pt x="61533" y="459848"/>
                    <a:pt x="64918" y="459334"/>
                  </a:cubicBezTo>
                  <a:cubicBezTo>
                    <a:pt x="67984" y="459010"/>
                    <a:pt x="71070" y="458908"/>
                    <a:pt x="74151" y="459031"/>
                  </a:cubicBezTo>
                  <a:cubicBezTo>
                    <a:pt x="78781" y="459232"/>
                    <a:pt x="83420" y="458953"/>
                    <a:pt x="87992" y="458195"/>
                  </a:cubicBezTo>
                  <a:cubicBezTo>
                    <a:pt x="89689" y="457960"/>
                    <a:pt x="91405" y="457894"/>
                    <a:pt x="93116" y="457999"/>
                  </a:cubicBezTo>
                  <a:cubicBezTo>
                    <a:pt x="97226" y="458202"/>
                    <a:pt x="101346" y="457921"/>
                    <a:pt x="105391" y="457163"/>
                  </a:cubicBezTo>
                  <a:cubicBezTo>
                    <a:pt x="106750" y="456951"/>
                    <a:pt x="108129" y="456891"/>
                    <a:pt x="109501" y="456985"/>
                  </a:cubicBezTo>
                  <a:cubicBezTo>
                    <a:pt x="113269" y="457163"/>
                    <a:pt x="117046" y="456877"/>
                    <a:pt x="120744" y="456131"/>
                  </a:cubicBezTo>
                  <a:cubicBezTo>
                    <a:pt x="121919" y="455930"/>
                    <a:pt x="123113" y="455870"/>
                    <a:pt x="124302" y="455953"/>
                  </a:cubicBezTo>
                  <a:cubicBezTo>
                    <a:pt x="127048" y="456103"/>
                    <a:pt x="129801" y="455839"/>
                    <a:pt x="132468" y="455171"/>
                  </a:cubicBezTo>
                  <a:cubicBezTo>
                    <a:pt x="132964" y="455021"/>
                    <a:pt x="133482" y="454962"/>
                    <a:pt x="133998" y="454993"/>
                  </a:cubicBezTo>
                  <a:cubicBezTo>
                    <a:pt x="139335" y="455384"/>
                    <a:pt x="144530" y="453907"/>
                    <a:pt x="149850" y="453747"/>
                  </a:cubicBezTo>
                  <a:cubicBezTo>
                    <a:pt x="154262" y="453623"/>
                    <a:pt x="158745" y="452680"/>
                    <a:pt x="163050" y="452128"/>
                  </a:cubicBezTo>
                  <a:cubicBezTo>
                    <a:pt x="166964" y="451648"/>
                    <a:pt x="170878" y="451310"/>
                    <a:pt x="174774" y="450794"/>
                  </a:cubicBezTo>
                  <a:cubicBezTo>
                    <a:pt x="181036" y="449940"/>
                    <a:pt x="187228" y="448926"/>
                    <a:pt x="193543" y="448125"/>
                  </a:cubicBezTo>
                  <a:cubicBezTo>
                    <a:pt x="200499" y="447254"/>
                    <a:pt x="207384" y="445973"/>
                    <a:pt x="214251" y="444656"/>
                  </a:cubicBezTo>
                  <a:cubicBezTo>
                    <a:pt x="218290" y="443874"/>
                    <a:pt x="222364" y="443322"/>
                    <a:pt x="226367" y="442450"/>
                  </a:cubicBezTo>
                  <a:cubicBezTo>
                    <a:pt x="244963" y="438563"/>
                    <a:pt x="263323" y="433621"/>
                    <a:pt x="281357" y="427649"/>
                  </a:cubicBezTo>
                  <a:cubicBezTo>
                    <a:pt x="296960" y="422374"/>
                    <a:pt x="312103" y="415829"/>
                    <a:pt x="326634" y="408079"/>
                  </a:cubicBezTo>
                  <a:cubicBezTo>
                    <a:pt x="339643" y="401148"/>
                    <a:pt x="351963" y="392993"/>
                    <a:pt x="363425" y="383724"/>
                  </a:cubicBezTo>
                  <a:cubicBezTo>
                    <a:pt x="372173" y="376544"/>
                    <a:pt x="380335" y="368680"/>
                    <a:pt x="387834" y="360205"/>
                  </a:cubicBezTo>
                  <a:cubicBezTo>
                    <a:pt x="396875" y="350126"/>
                    <a:pt x="404875" y="339159"/>
                    <a:pt x="411708" y="327470"/>
                  </a:cubicBezTo>
                  <a:cubicBezTo>
                    <a:pt x="415925" y="320212"/>
                    <a:pt x="420195" y="312971"/>
                    <a:pt x="423681" y="305321"/>
                  </a:cubicBezTo>
                  <a:cubicBezTo>
                    <a:pt x="430088" y="291460"/>
                    <a:pt x="435585" y="277198"/>
                    <a:pt x="440138" y="262624"/>
                  </a:cubicBezTo>
                  <a:cubicBezTo>
                    <a:pt x="444158" y="249530"/>
                    <a:pt x="447699" y="236329"/>
                    <a:pt x="450527" y="222915"/>
                  </a:cubicBezTo>
                  <a:cubicBezTo>
                    <a:pt x="452129" y="215390"/>
                    <a:pt x="453801" y="207882"/>
                    <a:pt x="455082" y="200286"/>
                  </a:cubicBezTo>
                  <a:cubicBezTo>
                    <a:pt x="456363" y="192689"/>
                    <a:pt x="457448" y="185110"/>
                    <a:pt x="458640" y="177514"/>
                  </a:cubicBezTo>
                  <a:cubicBezTo>
                    <a:pt x="459191" y="173956"/>
                    <a:pt x="459743" y="170398"/>
                    <a:pt x="460419" y="166840"/>
                  </a:cubicBezTo>
                  <a:cubicBezTo>
                    <a:pt x="460917" y="163975"/>
                    <a:pt x="460881" y="161058"/>
                    <a:pt x="461415" y="158176"/>
                  </a:cubicBezTo>
                  <a:cubicBezTo>
                    <a:pt x="462234" y="153817"/>
                    <a:pt x="462340" y="149280"/>
                    <a:pt x="462803" y="144922"/>
                  </a:cubicBezTo>
                  <a:cubicBezTo>
                    <a:pt x="463319" y="139994"/>
                    <a:pt x="463870" y="135083"/>
                    <a:pt x="464422" y="130155"/>
                  </a:cubicBezTo>
                  <a:cubicBezTo>
                    <a:pt x="464562" y="129662"/>
                    <a:pt x="464651" y="129155"/>
                    <a:pt x="464689" y="128643"/>
                  </a:cubicBezTo>
                  <a:cubicBezTo>
                    <a:pt x="464368" y="122630"/>
                    <a:pt x="466005" y="116741"/>
                    <a:pt x="465881" y="110728"/>
                  </a:cubicBezTo>
                  <a:cubicBezTo>
                    <a:pt x="465758" y="108500"/>
                    <a:pt x="465987" y="106267"/>
                    <a:pt x="466557" y="104110"/>
                  </a:cubicBezTo>
                  <a:cubicBezTo>
                    <a:pt x="466720" y="103617"/>
                    <a:pt x="466799" y="103100"/>
                    <a:pt x="466788" y="102580"/>
                  </a:cubicBezTo>
                  <a:cubicBezTo>
                    <a:pt x="466397" y="95197"/>
                    <a:pt x="467998" y="87921"/>
                    <a:pt x="467944" y="80538"/>
                  </a:cubicBezTo>
                  <a:cubicBezTo>
                    <a:pt x="467823" y="76775"/>
                    <a:pt x="468069" y="73010"/>
                    <a:pt x="468674" y="69294"/>
                  </a:cubicBezTo>
                  <a:cubicBezTo>
                    <a:pt x="468983" y="66566"/>
                    <a:pt x="469078" y="63818"/>
                    <a:pt x="468958" y="61075"/>
                  </a:cubicBezTo>
                  <a:cubicBezTo>
                    <a:pt x="469101" y="55738"/>
                    <a:pt x="468585" y="50401"/>
                    <a:pt x="469795" y="45188"/>
                  </a:cubicBezTo>
                  <a:cubicBezTo>
                    <a:pt x="469988" y="43833"/>
                    <a:pt x="470029" y="42460"/>
                    <a:pt x="469919" y="41096"/>
                  </a:cubicBezTo>
                  <a:cubicBezTo>
                    <a:pt x="469919" y="30795"/>
                    <a:pt x="470079" y="20512"/>
                    <a:pt x="470026" y="10230"/>
                  </a:cubicBezTo>
                  <a:cubicBezTo>
                    <a:pt x="470088" y="7168"/>
                    <a:pt x="470741" y="4148"/>
                    <a:pt x="471947" y="1334"/>
                  </a:cubicBezTo>
                  <a:lnTo>
                    <a:pt x="471947" y="5462"/>
                  </a:lnTo>
                  <a:cubicBezTo>
                    <a:pt x="471947" y="13183"/>
                    <a:pt x="471947" y="20886"/>
                    <a:pt x="472054" y="28589"/>
                  </a:cubicBezTo>
                  <a:cubicBezTo>
                    <a:pt x="471995" y="32700"/>
                    <a:pt x="472239" y="36808"/>
                    <a:pt x="472783" y="40883"/>
                  </a:cubicBezTo>
                  <a:cubicBezTo>
                    <a:pt x="473128" y="44465"/>
                    <a:pt x="473223" y="48068"/>
                    <a:pt x="473068" y="51664"/>
                  </a:cubicBezTo>
                  <a:cubicBezTo>
                    <a:pt x="473193" y="57143"/>
                    <a:pt x="472819" y="62605"/>
                    <a:pt x="473904" y="68067"/>
                  </a:cubicBezTo>
                  <a:cubicBezTo>
                    <a:pt x="474171" y="70429"/>
                    <a:pt x="474237" y="72809"/>
                    <a:pt x="474100" y="75183"/>
                  </a:cubicBezTo>
                  <a:cubicBezTo>
                    <a:pt x="473904" y="79121"/>
                    <a:pt x="474173" y="83068"/>
                    <a:pt x="474900" y="86942"/>
                  </a:cubicBezTo>
                  <a:cubicBezTo>
                    <a:pt x="475098" y="88117"/>
                    <a:pt x="475164" y="89311"/>
                    <a:pt x="475096" y="90500"/>
                  </a:cubicBezTo>
                  <a:cubicBezTo>
                    <a:pt x="474922" y="94955"/>
                    <a:pt x="475219" y="99416"/>
                    <a:pt x="475986" y="103808"/>
                  </a:cubicBezTo>
                  <a:cubicBezTo>
                    <a:pt x="476210" y="105333"/>
                    <a:pt x="476263" y="106878"/>
                    <a:pt x="476146" y="108415"/>
                  </a:cubicBezTo>
                  <a:cubicBezTo>
                    <a:pt x="476012" y="110988"/>
                    <a:pt x="476263" y="113567"/>
                    <a:pt x="476893" y="116065"/>
                  </a:cubicBezTo>
                  <a:cubicBezTo>
                    <a:pt x="477041" y="116561"/>
                    <a:pt x="477101" y="117079"/>
                    <a:pt x="477071" y="117595"/>
                  </a:cubicBezTo>
                  <a:cubicBezTo>
                    <a:pt x="476715" y="123271"/>
                    <a:pt x="478085" y="128821"/>
                    <a:pt x="478316" y="134479"/>
                  </a:cubicBezTo>
                  <a:cubicBezTo>
                    <a:pt x="478530" y="139407"/>
                    <a:pt x="479455" y="144299"/>
                    <a:pt x="480095" y="149227"/>
                  </a:cubicBezTo>
                  <a:cubicBezTo>
                    <a:pt x="480487" y="152607"/>
                    <a:pt x="480771" y="156023"/>
                    <a:pt x="481163" y="159421"/>
                  </a:cubicBezTo>
                  <a:cubicBezTo>
                    <a:pt x="483600" y="180129"/>
                    <a:pt x="487123" y="200659"/>
                    <a:pt x="491339" y="221083"/>
                  </a:cubicBezTo>
                  <a:cubicBezTo>
                    <a:pt x="495486" y="241209"/>
                    <a:pt x="501124" y="260999"/>
                    <a:pt x="508204" y="280290"/>
                  </a:cubicBezTo>
                  <a:cubicBezTo>
                    <a:pt x="515675" y="301299"/>
                    <a:pt x="525842" y="321247"/>
                    <a:pt x="538448" y="339639"/>
                  </a:cubicBezTo>
                  <a:cubicBezTo>
                    <a:pt x="542878" y="345955"/>
                    <a:pt x="547521" y="352092"/>
                    <a:pt x="552556" y="357928"/>
                  </a:cubicBezTo>
                  <a:cubicBezTo>
                    <a:pt x="557146" y="363265"/>
                    <a:pt x="562092" y="368246"/>
                    <a:pt x="567073" y="373210"/>
                  </a:cubicBezTo>
                  <a:cubicBezTo>
                    <a:pt x="573448" y="379424"/>
                    <a:pt x="580293" y="385133"/>
                    <a:pt x="587550" y="390289"/>
                  </a:cubicBezTo>
                  <a:cubicBezTo>
                    <a:pt x="594471" y="395341"/>
                    <a:pt x="601694" y="399949"/>
                    <a:pt x="609077" y="404325"/>
                  </a:cubicBezTo>
                  <a:cubicBezTo>
                    <a:pt x="620349" y="410876"/>
                    <a:pt x="632106" y="416549"/>
                    <a:pt x="644249" y="421297"/>
                  </a:cubicBezTo>
                  <a:cubicBezTo>
                    <a:pt x="660441" y="427810"/>
                    <a:pt x="677090" y="433128"/>
                    <a:pt x="694062" y="437202"/>
                  </a:cubicBezTo>
                  <a:cubicBezTo>
                    <a:pt x="704363" y="439657"/>
                    <a:pt x="714681" y="442148"/>
                    <a:pt x="725106" y="444087"/>
                  </a:cubicBezTo>
                  <a:cubicBezTo>
                    <a:pt x="732312" y="445439"/>
                    <a:pt x="739517" y="446898"/>
                    <a:pt x="746846" y="447645"/>
                  </a:cubicBezTo>
                  <a:cubicBezTo>
                    <a:pt x="755155" y="448570"/>
                    <a:pt x="763392" y="450171"/>
                    <a:pt x="771664" y="451328"/>
                  </a:cubicBezTo>
                  <a:cubicBezTo>
                    <a:pt x="776076" y="451933"/>
                    <a:pt x="780560" y="452164"/>
                    <a:pt x="784936" y="452644"/>
                  </a:cubicBezTo>
                  <a:cubicBezTo>
                    <a:pt x="790024" y="453178"/>
                    <a:pt x="795112" y="453836"/>
                    <a:pt x="800200" y="454423"/>
                  </a:cubicBezTo>
                  <a:cubicBezTo>
                    <a:pt x="801552" y="454566"/>
                    <a:pt x="802922" y="454655"/>
                    <a:pt x="804292" y="454672"/>
                  </a:cubicBezTo>
                  <a:cubicBezTo>
                    <a:pt x="806689" y="454575"/>
                    <a:pt x="809085" y="454827"/>
                    <a:pt x="811408" y="455420"/>
                  </a:cubicBezTo>
                  <a:cubicBezTo>
                    <a:pt x="811734" y="455535"/>
                    <a:pt x="812077" y="455589"/>
                    <a:pt x="812422" y="455580"/>
                  </a:cubicBezTo>
                  <a:cubicBezTo>
                    <a:pt x="818453" y="455242"/>
                    <a:pt x="824342" y="456683"/>
                    <a:pt x="830337" y="456754"/>
                  </a:cubicBezTo>
                  <a:cubicBezTo>
                    <a:pt x="833424" y="456581"/>
                    <a:pt x="836520" y="456838"/>
                    <a:pt x="839535" y="457519"/>
                  </a:cubicBezTo>
                  <a:cubicBezTo>
                    <a:pt x="840031" y="457667"/>
                    <a:pt x="840549" y="457727"/>
                    <a:pt x="841065" y="457697"/>
                  </a:cubicBezTo>
                  <a:cubicBezTo>
                    <a:pt x="851010" y="457305"/>
                    <a:pt x="860866" y="459280"/>
                    <a:pt x="870829" y="458871"/>
                  </a:cubicBezTo>
                  <a:cubicBezTo>
                    <a:pt x="873739" y="458656"/>
                    <a:pt x="876666" y="458876"/>
                    <a:pt x="879510" y="459529"/>
                  </a:cubicBezTo>
                  <a:cubicBezTo>
                    <a:pt x="880859" y="459773"/>
                    <a:pt x="882232" y="459857"/>
                    <a:pt x="883602" y="459778"/>
                  </a:cubicBezTo>
                  <a:cubicBezTo>
                    <a:pt x="889082" y="459778"/>
                    <a:pt x="894579" y="459778"/>
                    <a:pt x="900059" y="459885"/>
                  </a:cubicBezTo>
                  <a:cubicBezTo>
                    <a:pt x="904513" y="459778"/>
                    <a:pt x="908970" y="460029"/>
                    <a:pt x="913384" y="460632"/>
                  </a:cubicBezTo>
                  <a:cubicBezTo>
                    <a:pt x="916621" y="460979"/>
                    <a:pt x="919883" y="461052"/>
                    <a:pt x="923133" y="460846"/>
                  </a:cubicBezTo>
                  <a:cubicBezTo>
                    <a:pt x="928970" y="460760"/>
                    <a:pt x="934807" y="460986"/>
                    <a:pt x="940621" y="461522"/>
                  </a:cubicBezTo>
                  <a:cubicBezTo>
                    <a:pt x="939589" y="461629"/>
                    <a:pt x="938575" y="461789"/>
                    <a:pt x="937561" y="461806"/>
                  </a:cubicBezTo>
                  <a:lnTo>
                    <a:pt x="906694" y="461949"/>
                  </a:lnTo>
                  <a:cubicBezTo>
                    <a:pt x="904636" y="461913"/>
                    <a:pt x="902578" y="462093"/>
                    <a:pt x="900557" y="462482"/>
                  </a:cubicBezTo>
                  <a:cubicBezTo>
                    <a:pt x="899043" y="462762"/>
                    <a:pt x="897506" y="462881"/>
                    <a:pt x="895967" y="462838"/>
                  </a:cubicBezTo>
                  <a:cubicBezTo>
                    <a:pt x="890985" y="462838"/>
                    <a:pt x="886022" y="462838"/>
                    <a:pt x="881040" y="462945"/>
                  </a:cubicBezTo>
                  <a:cubicBezTo>
                    <a:pt x="877618" y="462927"/>
                    <a:pt x="874200" y="463160"/>
                    <a:pt x="870811" y="463639"/>
                  </a:cubicBezTo>
                  <a:cubicBezTo>
                    <a:pt x="867400" y="463968"/>
                    <a:pt x="863970" y="464076"/>
                    <a:pt x="860546" y="463959"/>
                  </a:cubicBezTo>
                  <a:cubicBezTo>
                    <a:pt x="857119" y="463838"/>
                    <a:pt x="853691" y="464082"/>
                    <a:pt x="850316" y="464688"/>
                  </a:cubicBezTo>
                  <a:cubicBezTo>
                    <a:pt x="848450" y="464966"/>
                    <a:pt x="846561" y="465055"/>
                    <a:pt x="844677" y="464955"/>
                  </a:cubicBezTo>
                  <a:cubicBezTo>
                    <a:pt x="840565" y="464795"/>
                    <a:pt x="836450" y="465082"/>
                    <a:pt x="832401" y="465809"/>
                  </a:cubicBezTo>
                  <a:cubicBezTo>
                    <a:pt x="830876" y="466035"/>
                    <a:pt x="829332" y="466101"/>
                    <a:pt x="827793" y="466005"/>
                  </a:cubicBezTo>
                  <a:cubicBezTo>
                    <a:pt x="824707" y="465829"/>
                    <a:pt x="821609" y="466092"/>
                    <a:pt x="818596" y="466788"/>
                  </a:cubicBezTo>
                  <a:cubicBezTo>
                    <a:pt x="818101" y="466944"/>
                    <a:pt x="817582" y="467005"/>
                    <a:pt x="817066" y="466966"/>
                  </a:cubicBezTo>
                  <a:cubicBezTo>
                    <a:pt x="811391" y="466539"/>
                    <a:pt x="805787" y="467695"/>
                    <a:pt x="800200" y="468264"/>
                  </a:cubicBezTo>
                  <a:cubicBezTo>
                    <a:pt x="795290" y="468762"/>
                    <a:pt x="790327" y="469065"/>
                    <a:pt x="785416" y="469777"/>
                  </a:cubicBezTo>
                  <a:cubicBezTo>
                    <a:pt x="781378" y="470364"/>
                    <a:pt x="777286" y="470862"/>
                    <a:pt x="773194" y="471182"/>
                  </a:cubicBezTo>
                  <a:cubicBezTo>
                    <a:pt x="769458" y="471484"/>
                    <a:pt x="765722" y="471965"/>
                    <a:pt x="762004" y="472481"/>
                  </a:cubicBezTo>
                  <a:cubicBezTo>
                    <a:pt x="758624" y="472943"/>
                    <a:pt x="755279" y="473762"/>
                    <a:pt x="751881" y="474117"/>
                  </a:cubicBezTo>
                  <a:cubicBezTo>
                    <a:pt x="742541" y="475149"/>
                    <a:pt x="733308" y="476928"/>
                    <a:pt x="724075" y="478654"/>
                  </a:cubicBezTo>
                  <a:cubicBezTo>
                    <a:pt x="712315" y="480860"/>
                    <a:pt x="700609" y="483493"/>
                    <a:pt x="689063" y="486606"/>
                  </a:cubicBezTo>
                  <a:cubicBezTo>
                    <a:pt x="671320" y="491214"/>
                    <a:pt x="653939" y="497119"/>
                    <a:pt x="637061" y="504272"/>
                  </a:cubicBezTo>
                  <a:cubicBezTo>
                    <a:pt x="621276" y="510972"/>
                    <a:pt x="606203" y="519240"/>
                    <a:pt x="592069" y="528948"/>
                  </a:cubicBezTo>
                  <a:cubicBezTo>
                    <a:pt x="583147" y="535061"/>
                    <a:pt x="574784" y="541947"/>
                    <a:pt x="567073" y="549531"/>
                  </a:cubicBezTo>
                  <a:cubicBezTo>
                    <a:pt x="564778" y="551844"/>
                    <a:pt x="562483" y="554157"/>
                    <a:pt x="560153" y="556434"/>
                  </a:cubicBezTo>
                  <a:cubicBezTo>
                    <a:pt x="553214" y="563307"/>
                    <a:pt x="546908" y="570791"/>
                    <a:pt x="541312" y="578797"/>
                  </a:cubicBezTo>
                  <a:cubicBezTo>
                    <a:pt x="533346" y="589752"/>
                    <a:pt x="526335" y="601369"/>
                    <a:pt x="520355" y="613524"/>
                  </a:cubicBezTo>
                  <a:cubicBezTo>
                    <a:pt x="515516" y="623558"/>
                    <a:pt x="511181" y="633805"/>
                    <a:pt x="507350" y="644266"/>
                  </a:cubicBezTo>
                  <a:cubicBezTo>
                    <a:pt x="501720" y="659893"/>
                    <a:pt x="497032" y="675844"/>
                    <a:pt x="493314" y="692034"/>
                  </a:cubicBezTo>
                  <a:cubicBezTo>
                    <a:pt x="491143" y="701356"/>
                    <a:pt x="489275" y="710749"/>
                    <a:pt x="487514" y="720143"/>
                  </a:cubicBezTo>
                  <a:cubicBezTo>
                    <a:pt x="485753" y="729536"/>
                    <a:pt x="484383" y="738663"/>
                    <a:pt x="483137" y="747985"/>
                  </a:cubicBezTo>
                  <a:cubicBezTo>
                    <a:pt x="482088" y="755937"/>
                    <a:pt x="481163" y="763996"/>
                    <a:pt x="479971" y="771860"/>
                  </a:cubicBezTo>
                  <a:cubicBezTo>
                    <a:pt x="479259" y="776592"/>
                    <a:pt x="479811" y="781467"/>
                    <a:pt x="478281" y="786092"/>
                  </a:cubicBezTo>
                  <a:cubicBezTo>
                    <a:pt x="478241" y="791568"/>
                    <a:pt x="477788" y="797033"/>
                    <a:pt x="476929" y="802442"/>
                  </a:cubicBezTo>
                  <a:cubicBezTo>
                    <a:pt x="476253" y="809077"/>
                    <a:pt x="476733" y="815802"/>
                    <a:pt x="475310" y="822367"/>
                  </a:cubicBezTo>
                  <a:cubicBezTo>
                    <a:pt x="475233" y="822700"/>
                    <a:pt x="475192" y="823039"/>
                    <a:pt x="475185" y="823381"/>
                  </a:cubicBezTo>
                  <a:cubicBezTo>
                    <a:pt x="475452" y="830497"/>
                    <a:pt x="474349" y="837400"/>
                    <a:pt x="474064" y="844392"/>
                  </a:cubicBezTo>
                  <a:cubicBezTo>
                    <a:pt x="474128" y="849362"/>
                    <a:pt x="473856" y="854331"/>
                    <a:pt x="473246" y="859264"/>
                  </a:cubicBezTo>
                  <a:cubicBezTo>
                    <a:pt x="472927" y="862504"/>
                    <a:pt x="472851" y="865763"/>
                    <a:pt x="473015" y="869014"/>
                  </a:cubicBezTo>
                  <a:cubicBezTo>
                    <a:pt x="472872" y="874351"/>
                    <a:pt x="473370" y="879688"/>
                    <a:pt x="472178" y="884883"/>
                  </a:cubicBezTo>
                  <a:cubicBezTo>
                    <a:pt x="471988" y="886244"/>
                    <a:pt x="471940" y="887621"/>
                    <a:pt x="472036" y="888992"/>
                  </a:cubicBezTo>
                  <a:cubicBezTo>
                    <a:pt x="472036" y="898089"/>
                    <a:pt x="471995" y="907180"/>
                    <a:pt x="471912" y="916265"/>
                  </a:cubicBezTo>
                  <a:cubicBezTo>
                    <a:pt x="471947" y="917955"/>
                    <a:pt x="471965" y="919663"/>
                    <a:pt x="471965" y="92137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标题 1"/>
          <p:cNvSpPr txBox="1"/>
          <p:nvPr/>
        </p:nvSpPr>
        <p:spPr>
          <a:xfrm>
            <a:off x="2216360" y="1893339"/>
            <a:ext cx="2213347" cy="11613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gradFill>
                  <a:gsLst>
                    <a:gs pos="0">
                      <a:srgbClr val="8DD885">
                        <a:alpha val="100000"/>
                      </a:srgbClr>
                    </a:gs>
                    <a:gs pos="100000">
                      <a:srgbClr val="47B83A">
                        <a:alpha val="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Part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657914" y="1787106"/>
            <a:ext cx="1334826" cy="1575014"/>
          </a:xfrm>
          <a:custGeom>
            <a:avLst/>
            <a:gdLst>
              <a:gd name="connsiteX0" fmla="*/ 321679 w 1930035"/>
              <a:gd name="connsiteY0" fmla="*/ 0 h 2277324"/>
              <a:gd name="connsiteX1" fmla="*/ 1608356 w 1930035"/>
              <a:gd name="connsiteY1" fmla="*/ 0 h 2277324"/>
              <a:gd name="connsiteX2" fmla="*/ 1930035 w 1930035"/>
              <a:gd name="connsiteY2" fmla="*/ 321679 h 2277324"/>
              <a:gd name="connsiteX3" fmla="*/ 1930035 w 1930035"/>
              <a:gd name="connsiteY3" fmla="*/ 1608356 h 2277324"/>
              <a:gd name="connsiteX4" fmla="*/ 1608356 w 1930035"/>
              <a:gd name="connsiteY4" fmla="*/ 1930035 h 2277324"/>
              <a:gd name="connsiteX5" fmla="*/ 1499739 w 1930035"/>
              <a:gd name="connsiteY5" fmla="*/ 1930035 h 2277324"/>
              <a:gd name="connsiteX6" fmla="*/ 1298311 w 1930035"/>
              <a:gd name="connsiteY6" fmla="*/ 2277324 h 2277324"/>
              <a:gd name="connsiteX7" fmla="*/ 1096884 w 1930035"/>
              <a:gd name="connsiteY7" fmla="*/ 1930035 h 2277324"/>
              <a:gd name="connsiteX8" fmla="*/ 321679 w 1930035"/>
              <a:gd name="connsiteY8" fmla="*/ 1930035 h 2277324"/>
              <a:gd name="connsiteX9" fmla="*/ 0 w 1930035"/>
              <a:gd name="connsiteY9" fmla="*/ 1608356 h 2277324"/>
              <a:gd name="connsiteX10" fmla="*/ 0 w 1930035"/>
              <a:gd name="connsiteY10" fmla="*/ 321679 h 2277324"/>
              <a:gd name="connsiteX11" fmla="*/ 321679 w 1930035"/>
              <a:gd name="connsiteY11" fmla="*/ 0 h 2277324"/>
            </a:gdLst>
            <a:ahLst/>
            <a:cxnLst/>
            <a:rect l="l" t="t" r="r" b="b"/>
            <a:pathLst>
              <a:path w="1930035" h="2277324">
                <a:moveTo>
                  <a:pt x="321679" y="0"/>
                </a:moveTo>
                <a:lnTo>
                  <a:pt x="1608356" y="0"/>
                </a:lnTo>
                <a:cubicBezTo>
                  <a:pt x="1786014" y="0"/>
                  <a:pt x="1930035" y="144021"/>
                  <a:pt x="1930035" y="321679"/>
                </a:cubicBezTo>
                <a:lnTo>
                  <a:pt x="1930035" y="1608356"/>
                </a:lnTo>
                <a:cubicBezTo>
                  <a:pt x="1930035" y="1786014"/>
                  <a:pt x="1786014" y="1930035"/>
                  <a:pt x="1608356" y="1930035"/>
                </a:cubicBezTo>
                <a:lnTo>
                  <a:pt x="1499739" y="1930035"/>
                </a:lnTo>
                <a:lnTo>
                  <a:pt x="1298311" y="2277324"/>
                </a:lnTo>
                <a:lnTo>
                  <a:pt x="1096884" y="1930035"/>
                </a:lnTo>
                <a:lnTo>
                  <a:pt x="321679" y="1930035"/>
                </a:lnTo>
                <a:cubicBezTo>
                  <a:pt x="144021" y="1930035"/>
                  <a:pt x="0" y="1786014"/>
                  <a:pt x="0" y="1608356"/>
                </a:cubicBezTo>
                <a:lnTo>
                  <a:pt x="0" y="321679"/>
                </a:lnTo>
                <a:cubicBezTo>
                  <a:pt x="0" y="144021"/>
                  <a:pt x="144021" y="0"/>
                  <a:pt x="321679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376885" y="911295"/>
            <a:ext cx="1896883" cy="19940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08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650600" y="535941"/>
            <a:ext cx="2174676" cy="3943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749002" y="589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1106174" y="653828"/>
            <a:ext cx="1277109" cy="15858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2473732" y="589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1388983" y="3850233"/>
            <a:ext cx="720000" cy="720000"/>
          </a:xfrm>
          <a:prstGeom prst="ellipse">
            <a:avLst/>
          </a:prstGeom>
          <a:solidFill>
            <a:schemeClr val="accent1"/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576946" y="4023875"/>
            <a:ext cx="344075" cy="372717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3950776" y="3364470"/>
            <a:ext cx="720000" cy="72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4124417" y="3544124"/>
            <a:ext cx="372717" cy="360692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6524989" y="3841835"/>
            <a:ext cx="720000" cy="720000"/>
          </a:xfrm>
          <a:prstGeom prst="ellipse">
            <a:avLst/>
          </a:prstGeom>
          <a:solidFill>
            <a:schemeClr val="accent1"/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698630" y="4032880"/>
            <a:ext cx="372717" cy="337911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9073285" y="3371566"/>
            <a:ext cx="720000" cy="72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9270105" y="3545208"/>
            <a:ext cx="326362" cy="372717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292028" y="3753279"/>
            <a:ext cx="913910" cy="913908"/>
          </a:xfrm>
          <a:prstGeom prst="arc">
            <a:avLst>
              <a:gd name="adj1" fmla="val 12085454"/>
              <a:gd name="adj2" fmla="val 16423906"/>
            </a:avLst>
          </a:prstGeom>
          <a:noFill/>
          <a:ln w="25400" cap="rnd">
            <a:solidFill>
              <a:schemeClr val="accent1"/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3853821" y="3267516"/>
            <a:ext cx="913910" cy="913908"/>
          </a:xfrm>
          <a:prstGeom prst="arc">
            <a:avLst>
              <a:gd name="adj1" fmla="val 12085454"/>
              <a:gd name="adj2" fmla="val 16423906"/>
            </a:avLst>
          </a:prstGeom>
          <a:noFill/>
          <a:ln w="25400" cap="rnd">
            <a:solidFill>
              <a:schemeClr val="accent1">
                <a:lumMod val="40000"/>
                <a:lumOff val="6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428034" y="3744881"/>
            <a:ext cx="913910" cy="913908"/>
          </a:xfrm>
          <a:prstGeom prst="arc">
            <a:avLst>
              <a:gd name="adj1" fmla="val 12085454"/>
              <a:gd name="adj2" fmla="val 16423906"/>
            </a:avLst>
          </a:prstGeom>
          <a:noFill/>
          <a:ln w="25400" cap="rnd">
            <a:solidFill>
              <a:schemeClr val="accent1"/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976330" y="3274612"/>
            <a:ext cx="913910" cy="913908"/>
          </a:xfrm>
          <a:prstGeom prst="arc">
            <a:avLst>
              <a:gd name="adj1" fmla="val 12085454"/>
              <a:gd name="adj2" fmla="val 16423906"/>
            </a:avLst>
          </a:prstGeom>
          <a:noFill/>
          <a:ln w="25400" cap="rnd">
            <a:solidFill>
              <a:schemeClr val="accent1">
                <a:lumMod val="40000"/>
                <a:lumOff val="6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1351099" y="1743558"/>
            <a:ext cx="9489802" cy="10752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Team Development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6444204" y="4743875"/>
            <a:ext cx="1928197" cy="8538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30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Team Learnings: Improved teamwork and collaboration skills.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8980988" y="4265208"/>
            <a:ext cx="1928197" cy="8538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10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Enhanced collaboration through effective communication and coordination.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1308860" y="4743875"/>
            <a:ext cx="1928197" cy="8538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30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Team Learnings: Learned React routing and component- based development.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3858634" y="4265208"/>
            <a:ext cx="1928197" cy="8538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30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Gained expertise in modern web development practices.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906754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Team Learnings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342144" y="314253"/>
            <a:ext cx="408892" cy="40889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16852" y="390452"/>
            <a:ext cx="258518" cy="258518"/>
            <a:chOff x="416852" y="390452"/>
            <a:chExt cx="258518" cy="258518"/>
          </a:xfrm>
        </p:grpSpPr>
        <p:sp>
          <p:nvSpPr>
            <p:cNvPr id="23" name="标题 1"/>
            <p:cNvSpPr txBox="1"/>
            <p:nvPr/>
          </p:nvSpPr>
          <p:spPr>
            <a:xfrm>
              <a:off x="416852" y="390452"/>
              <a:ext cx="258518" cy="258518"/>
            </a:xfrm>
            <a:prstGeom prst="ellipse">
              <a:avLst/>
            </a:prstGeom>
            <a:noFill/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480944" y="457099"/>
              <a:ext cx="130334" cy="125224"/>
              <a:chOff x="480944" y="457099"/>
              <a:chExt cx="130334" cy="125224"/>
            </a:xfrm>
          </p:grpSpPr>
          <p:cxnSp>
            <p:nvCxnSpPr>
              <p:cNvPr id="25" name="标题 1"/>
              <p:cNvCxnSpPr/>
              <p:nvPr/>
            </p:nvCxnSpPr>
            <p:spPr>
              <a:xfrm>
                <a:off x="480944" y="518433"/>
                <a:ext cx="12522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6" name="标题 1"/>
              <p:cNvCxnSpPr/>
              <p:nvPr/>
            </p:nvCxnSpPr>
            <p:spPr>
              <a:xfrm flipV="1">
                <a:off x="562723" y="518433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7" name="标题 1"/>
              <p:cNvCxnSpPr/>
              <p:nvPr/>
            </p:nvCxnSpPr>
            <p:spPr>
              <a:xfrm>
                <a:off x="562723" y="457099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772176" y="2853574"/>
            <a:ext cx="2416831" cy="3409794"/>
          </a:xfrm>
          <a:prstGeom prst="rect">
            <a:avLst/>
          </a:prstGeom>
          <a:solidFill>
            <a:schemeClr val="bg1"/>
          </a:solidFill>
          <a:ln w="38100" cap="sq">
            <a:noFill/>
            <a:miter/>
          </a:ln>
          <a:effectLst>
            <a:outerShdw blurRad="317500" dist="127000" dir="30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772176" y="2758230"/>
            <a:ext cx="2416831" cy="95344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933392" y="3114797"/>
            <a:ext cx="2033804" cy="26878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Add payment functionality.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3515782" y="3218989"/>
            <a:ext cx="2416831" cy="3044379"/>
          </a:xfrm>
          <a:prstGeom prst="rect">
            <a:avLst/>
          </a:prstGeom>
          <a:solidFill>
            <a:schemeClr val="bg1"/>
          </a:solidFill>
          <a:ln w="38100" cap="sq">
            <a:noFill/>
            <a:miter/>
          </a:ln>
          <a:effectLst>
            <a:outerShdw blurRad="317500" dist="127000" dir="30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515782" y="3218989"/>
            <a:ext cx="2416831" cy="95344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3676997" y="3575555"/>
            <a:ext cx="2033804" cy="26878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Add search functionality.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259388" y="2853574"/>
            <a:ext cx="2416831" cy="3409794"/>
          </a:xfrm>
          <a:prstGeom prst="rect">
            <a:avLst/>
          </a:prstGeom>
          <a:solidFill>
            <a:schemeClr val="bg1"/>
          </a:solidFill>
          <a:ln w="38100" cap="sq">
            <a:noFill/>
            <a:miter/>
          </a:ln>
          <a:effectLst>
            <a:outerShdw blurRad="317500" dist="127000" dir="30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259388" y="2758230"/>
            <a:ext cx="2416831" cy="95344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6420602" y="3114797"/>
            <a:ext cx="2033804" cy="26878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Enhance the recommendation algorithm.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9002994" y="3218989"/>
            <a:ext cx="2416831" cy="3044379"/>
          </a:xfrm>
          <a:prstGeom prst="rect">
            <a:avLst/>
          </a:prstGeom>
          <a:solidFill>
            <a:schemeClr val="bg1"/>
          </a:solidFill>
          <a:ln w="38100" cap="sq">
            <a:noFill/>
            <a:miter/>
          </a:ln>
          <a:effectLst>
            <a:outerShdw blurRad="317500" dist="127000" dir="30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9002994" y="3218989"/>
            <a:ext cx="2416831" cy="95344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9164208" y="3575555"/>
            <a:ext cx="2033804" cy="26878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Improve the accuracy and relevance of product recommendations.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660400" y="1755272"/>
            <a:ext cx="8794750" cy="542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Upcoming Enhancements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906754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Future Plans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342144" y="314253"/>
            <a:ext cx="408892" cy="40889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16852" y="390452"/>
            <a:ext cx="258518" cy="258518"/>
            <a:chOff x="416852" y="390452"/>
            <a:chExt cx="258518" cy="258518"/>
          </a:xfrm>
        </p:grpSpPr>
        <p:sp>
          <p:nvSpPr>
            <p:cNvPr id="19" name="标题 1"/>
            <p:cNvSpPr txBox="1"/>
            <p:nvPr/>
          </p:nvSpPr>
          <p:spPr>
            <a:xfrm>
              <a:off x="416852" y="390452"/>
              <a:ext cx="258518" cy="258518"/>
            </a:xfrm>
            <a:prstGeom prst="ellipse">
              <a:avLst/>
            </a:prstGeom>
            <a:noFill/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80944" y="457099"/>
              <a:ext cx="130334" cy="125224"/>
              <a:chOff x="480944" y="457099"/>
              <a:chExt cx="130334" cy="125224"/>
            </a:xfrm>
          </p:grpSpPr>
          <p:cxnSp>
            <p:nvCxnSpPr>
              <p:cNvPr id="21" name="标题 1"/>
              <p:cNvCxnSpPr/>
              <p:nvPr/>
            </p:nvCxnSpPr>
            <p:spPr>
              <a:xfrm>
                <a:off x="480944" y="518433"/>
                <a:ext cx="12522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2" name="标题 1"/>
              <p:cNvCxnSpPr/>
              <p:nvPr/>
            </p:nvCxnSpPr>
            <p:spPr>
              <a:xfrm flipV="1">
                <a:off x="562723" y="518433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3" name="标题 1"/>
              <p:cNvCxnSpPr/>
              <p:nvPr/>
            </p:nvCxnSpPr>
            <p:spPr>
              <a:xfrm>
                <a:off x="562723" y="457099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29684" y="1564906"/>
            <a:ext cx="1469348" cy="1469348"/>
          </a:xfrm>
          <a:prstGeom prst="ellipse">
            <a:avLst/>
          </a:prstGeom>
          <a:gradFill>
            <a:gsLst>
              <a:gs pos="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818995" y="2085866"/>
            <a:ext cx="7674893" cy="2235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546359" y="2669046"/>
            <a:ext cx="7326981" cy="4164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54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909721" y="2219217"/>
            <a:ext cx="8039595" cy="4478542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508000" sx="101000" sy="1010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372520" y="2972788"/>
            <a:ext cx="6803021" cy="21017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R"/>
                <a:cs typeface="Arial" panose="020B0604020202020204" pitchFamily="34" charset="0"/>
              </a:rPr>
              <a:t>How do they currently shop?
Desktop, Mobile, and Shopping Apps equally used (60%)
How often do they shop?
70% shop weekly
Do they compare products?
</a:t>
            </a:r>
            <a:r>
              <a:rPr kumimoji="1" lang="en-US" altLang="zh-CN" sz="1400" b="1">
                <a:ln w="12700">
                  <a:noFill/>
                </a:ln>
                <a:solidFill>
                  <a:schemeClr val="accent3"/>
                </a:solidFill>
                <a:latin typeface="Arial" panose="020B0604020202020204" pitchFamily="34" charset="0"/>
                <a:ea typeface="OPPOSans R"/>
                <a:cs typeface="Arial" panose="020B0604020202020204" pitchFamily="34" charset="0"/>
              </a:rPr>
              <a:t>100% do 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R"/>
                <a:cs typeface="Arial" panose="020B0604020202020204" pitchFamily="34" charset="0"/>
              </a:rPr>
              <a:t>– key aspects: Price (80%), Reviews (60%), Design (50%)
Do they want AI help for comparison?
80% said Yes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1372520" y="2113978"/>
            <a:ext cx="6803021" cy="6494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Key Questions &amp; Findings: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7CCF16-FD31-DD17-4648-57A91F783F0B}"/>
              </a:ext>
            </a:extLst>
          </p:cNvPr>
          <p:cNvGrpSpPr/>
          <p:nvPr/>
        </p:nvGrpSpPr>
        <p:grpSpPr>
          <a:xfrm>
            <a:off x="7828256" y="2574748"/>
            <a:ext cx="961365" cy="3128377"/>
            <a:chOff x="8588277" y="2574748"/>
            <a:chExt cx="961365" cy="3128377"/>
          </a:xfrm>
        </p:grpSpPr>
        <p:sp>
          <p:nvSpPr>
            <p:cNvPr id="7" name="标题 1"/>
            <p:cNvSpPr txBox="1"/>
            <p:nvPr/>
          </p:nvSpPr>
          <p:spPr>
            <a:xfrm>
              <a:off x="8935775" y="2574748"/>
              <a:ext cx="391233" cy="4520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  <a:effectLst>
              <a:outerShdw blurRad="50800" dist="38100" dir="2700000" algn="tl" rotWithShape="0">
                <a:schemeClr val="accent1">
                  <a:alpha val="4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3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9058766" y="2702024"/>
              <a:ext cx="157800" cy="197515"/>
            </a:xfrm>
            <a:custGeom>
              <a:avLst/>
              <a:gdLst>
                <a:gd name="connsiteX0" fmla="*/ 332293 w 664672"/>
                <a:gd name="connsiteY0" fmla="*/ 387672 h 720001"/>
                <a:gd name="connsiteX1" fmla="*/ 660804 w 664672"/>
                <a:gd name="connsiteY1" fmla="*/ 598902 h 720001"/>
                <a:gd name="connsiteX2" fmla="*/ 563560 w 664672"/>
                <a:gd name="connsiteY2" fmla="*/ 720001 h 720001"/>
                <a:gd name="connsiteX3" fmla="*/ 101112 w 664672"/>
                <a:gd name="connsiteY3" fmla="*/ 720001 h 720001"/>
                <a:gd name="connsiteX4" fmla="*/ 3868 w 664672"/>
                <a:gd name="connsiteY4" fmla="*/ 598902 h 720001"/>
                <a:gd name="connsiteX5" fmla="*/ 332293 w 664672"/>
                <a:gd name="connsiteY5" fmla="*/ 387672 h 720001"/>
                <a:gd name="connsiteX6" fmla="*/ 332293 w 664672"/>
                <a:gd name="connsiteY6" fmla="*/ 0 h 720001"/>
                <a:gd name="connsiteX7" fmla="*/ 509517 w 664672"/>
                <a:gd name="connsiteY7" fmla="*/ 177224 h 720001"/>
                <a:gd name="connsiteX8" fmla="*/ 332293 w 664672"/>
                <a:gd name="connsiteY8" fmla="*/ 354448 h 720001"/>
                <a:gd name="connsiteX9" fmla="*/ 155069 w 664672"/>
                <a:gd name="connsiteY9" fmla="*/ 177224 h 720001"/>
                <a:gd name="connsiteX10" fmla="*/ 332293 w 664672"/>
                <a:gd name="connsiteY10" fmla="*/ 0 h 720001"/>
              </a:gdLst>
              <a:ahLst/>
              <a:cxnLst/>
              <a:rect l="l" t="t" r="r" b="b"/>
              <a:pathLst>
                <a:path w="664672" h="720001">
                  <a:moveTo>
                    <a:pt x="332293" y="387672"/>
                  </a:moveTo>
                  <a:cubicBezTo>
                    <a:pt x="550549" y="387672"/>
                    <a:pt x="628448" y="491162"/>
                    <a:pt x="660804" y="598902"/>
                  </a:cubicBezTo>
                  <a:cubicBezTo>
                    <a:pt x="679021" y="659624"/>
                    <a:pt x="630616" y="720001"/>
                    <a:pt x="563560" y="720001"/>
                  </a:cubicBezTo>
                  <a:lnTo>
                    <a:pt x="101112" y="720001"/>
                  </a:lnTo>
                  <a:cubicBezTo>
                    <a:pt x="34057" y="720001"/>
                    <a:pt x="-14348" y="659624"/>
                    <a:pt x="3868" y="598902"/>
                  </a:cubicBezTo>
                  <a:cubicBezTo>
                    <a:pt x="36138" y="491162"/>
                    <a:pt x="114037" y="387672"/>
                    <a:pt x="332293" y="387672"/>
                  </a:cubicBezTo>
                  <a:close/>
                  <a:moveTo>
                    <a:pt x="332293" y="0"/>
                  </a:moveTo>
                  <a:cubicBezTo>
                    <a:pt x="430230" y="0"/>
                    <a:pt x="509604" y="79287"/>
                    <a:pt x="509517" y="177224"/>
                  </a:cubicBezTo>
                  <a:cubicBezTo>
                    <a:pt x="509517" y="275074"/>
                    <a:pt x="430144" y="354448"/>
                    <a:pt x="332293" y="354448"/>
                  </a:cubicBezTo>
                  <a:cubicBezTo>
                    <a:pt x="234442" y="354448"/>
                    <a:pt x="155069" y="275074"/>
                    <a:pt x="155069" y="177224"/>
                  </a:cubicBezTo>
                  <a:cubicBezTo>
                    <a:pt x="155069" y="79287"/>
                    <a:pt x="234442" y="0"/>
                    <a:pt x="332293" y="0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  <a:effectLst>
              <a:outerShdw blurRad="50800" dist="38100" dir="2700000" algn="tl" rotWithShape="0">
                <a:schemeClr val="accent1">
                  <a:alpha val="4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3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8935775" y="3715284"/>
              <a:ext cx="391233" cy="4520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  <a:effectLst>
              <a:outerShdw blurRad="50800" dist="38100" dir="2700000" algn="tl" rotWithShape="0">
                <a:schemeClr val="accent1">
                  <a:alpha val="4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3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标题 1"/>
            <p:cNvSpPr txBox="1"/>
            <p:nvPr/>
          </p:nvSpPr>
          <p:spPr>
            <a:xfrm flipH="1" flipV="1">
              <a:off x="9047883" y="3842559"/>
              <a:ext cx="176633" cy="197513"/>
            </a:xfrm>
            <a:custGeom>
              <a:avLst/>
              <a:gdLst>
                <a:gd name="connsiteX0" fmla="*/ 311954 w 744004"/>
                <a:gd name="connsiteY0" fmla="*/ 337123 h 720001"/>
                <a:gd name="connsiteX1" fmla="*/ 168770 w 744004"/>
                <a:gd name="connsiteY1" fmla="*/ 337123 h 720001"/>
                <a:gd name="connsiteX2" fmla="*/ 49673 w 744004"/>
                <a:gd name="connsiteY2" fmla="*/ 287618 h 720001"/>
                <a:gd name="connsiteX3" fmla="*/ 167 w 744004"/>
                <a:gd name="connsiteY3" fmla="*/ 168520 h 720001"/>
                <a:gd name="connsiteX4" fmla="*/ 49590 w 744004"/>
                <a:gd name="connsiteY4" fmla="*/ 49507 h 720001"/>
                <a:gd name="connsiteX5" fmla="*/ 168687 w 744004"/>
                <a:gd name="connsiteY5" fmla="*/ 0 h 720001"/>
                <a:gd name="connsiteX6" fmla="*/ 287784 w 744004"/>
                <a:gd name="connsiteY6" fmla="*/ 49507 h 720001"/>
                <a:gd name="connsiteX7" fmla="*/ 337290 w 744004"/>
                <a:gd name="connsiteY7" fmla="*/ 168604 h 720001"/>
                <a:gd name="connsiteX8" fmla="*/ 337290 w 744004"/>
                <a:gd name="connsiteY8" fmla="*/ 311787 h 720001"/>
                <a:gd name="connsiteX9" fmla="*/ 311954 w 744004"/>
                <a:gd name="connsiteY9" fmla="*/ 337123 h 720001"/>
                <a:gd name="connsiteX10" fmla="*/ 575401 w 744004"/>
                <a:gd name="connsiteY10" fmla="*/ 337207 h 720001"/>
                <a:gd name="connsiteX11" fmla="*/ 432218 w 744004"/>
                <a:gd name="connsiteY11" fmla="*/ 337207 h 720001"/>
                <a:gd name="connsiteX12" fmla="*/ 406882 w 744004"/>
                <a:gd name="connsiteY12" fmla="*/ 311870 h 720001"/>
                <a:gd name="connsiteX13" fmla="*/ 406882 w 744004"/>
                <a:gd name="connsiteY13" fmla="*/ 168687 h 720001"/>
                <a:gd name="connsiteX14" fmla="*/ 456387 w 744004"/>
                <a:gd name="connsiteY14" fmla="*/ 49590 h 720001"/>
                <a:gd name="connsiteX15" fmla="*/ 575401 w 744004"/>
                <a:gd name="connsiteY15" fmla="*/ 0 h 720001"/>
                <a:gd name="connsiteX16" fmla="*/ 694498 w 744004"/>
                <a:gd name="connsiteY16" fmla="*/ 49507 h 720001"/>
                <a:gd name="connsiteX17" fmla="*/ 744004 w 744004"/>
                <a:gd name="connsiteY17" fmla="*/ 168604 h 720001"/>
                <a:gd name="connsiteX18" fmla="*/ 694498 w 744004"/>
                <a:gd name="connsiteY18" fmla="*/ 287701 h 720001"/>
                <a:gd name="connsiteX19" fmla="*/ 575401 w 744004"/>
                <a:gd name="connsiteY19" fmla="*/ 337207 h 720001"/>
                <a:gd name="connsiteX20" fmla="*/ 168604 w 744004"/>
                <a:gd name="connsiteY20" fmla="*/ 720001 h 720001"/>
                <a:gd name="connsiteX21" fmla="*/ 49507 w 744004"/>
                <a:gd name="connsiteY21" fmla="*/ 670495 h 720001"/>
                <a:gd name="connsiteX22" fmla="*/ 0 w 744004"/>
                <a:gd name="connsiteY22" fmla="*/ 551398 h 720001"/>
                <a:gd name="connsiteX23" fmla="*/ 49507 w 744004"/>
                <a:gd name="connsiteY23" fmla="*/ 432301 h 720001"/>
                <a:gd name="connsiteX24" fmla="*/ 168687 w 744004"/>
                <a:gd name="connsiteY24" fmla="*/ 382879 h 720001"/>
                <a:gd name="connsiteX25" fmla="*/ 311871 w 744004"/>
                <a:gd name="connsiteY25" fmla="*/ 382879 h 720001"/>
                <a:gd name="connsiteX26" fmla="*/ 337207 w 744004"/>
                <a:gd name="connsiteY26" fmla="*/ 408215 h 720001"/>
                <a:gd name="connsiteX27" fmla="*/ 337207 w 744004"/>
                <a:gd name="connsiteY27" fmla="*/ 551398 h 720001"/>
                <a:gd name="connsiteX28" fmla="*/ 287701 w 744004"/>
                <a:gd name="connsiteY28" fmla="*/ 670495 h 720001"/>
                <a:gd name="connsiteX29" fmla="*/ 168604 w 744004"/>
                <a:gd name="connsiteY29" fmla="*/ 720001 h 720001"/>
                <a:gd name="connsiteX30" fmla="*/ 575401 w 744004"/>
                <a:gd name="connsiteY30" fmla="*/ 720001 h 720001"/>
                <a:gd name="connsiteX31" fmla="*/ 456304 w 744004"/>
                <a:gd name="connsiteY31" fmla="*/ 670495 h 720001"/>
                <a:gd name="connsiteX32" fmla="*/ 406798 w 744004"/>
                <a:gd name="connsiteY32" fmla="*/ 551398 h 720001"/>
                <a:gd name="connsiteX33" fmla="*/ 406798 w 744004"/>
                <a:gd name="connsiteY33" fmla="*/ 408215 h 720001"/>
                <a:gd name="connsiteX34" fmla="*/ 432218 w 744004"/>
                <a:gd name="connsiteY34" fmla="*/ 382879 h 720001"/>
                <a:gd name="connsiteX35" fmla="*/ 575401 w 744004"/>
                <a:gd name="connsiteY35" fmla="*/ 382879 h 720001"/>
                <a:gd name="connsiteX36" fmla="*/ 694498 w 744004"/>
                <a:gd name="connsiteY36" fmla="*/ 432385 h 720001"/>
                <a:gd name="connsiteX37" fmla="*/ 744004 w 744004"/>
                <a:gd name="connsiteY37" fmla="*/ 551398 h 720001"/>
                <a:gd name="connsiteX38" fmla="*/ 694498 w 744004"/>
                <a:gd name="connsiteY38" fmla="*/ 670495 h 720001"/>
                <a:gd name="connsiteX39" fmla="*/ 575401 w 744004"/>
                <a:gd name="connsiteY39" fmla="*/ 720001 h 720001"/>
              </a:gdLst>
              <a:ahLst/>
              <a:cxnLst/>
              <a:rect l="l" t="t" r="r" b="b"/>
              <a:pathLst>
                <a:path w="744004" h="720001">
                  <a:moveTo>
                    <a:pt x="311954" y="337123"/>
                  </a:moveTo>
                  <a:lnTo>
                    <a:pt x="168770" y="337123"/>
                  </a:lnTo>
                  <a:cubicBezTo>
                    <a:pt x="123932" y="337123"/>
                    <a:pt x="81594" y="319538"/>
                    <a:pt x="49673" y="287618"/>
                  </a:cubicBezTo>
                  <a:cubicBezTo>
                    <a:pt x="17753" y="255697"/>
                    <a:pt x="167" y="213442"/>
                    <a:pt x="167" y="168520"/>
                  </a:cubicBezTo>
                  <a:cubicBezTo>
                    <a:pt x="167" y="123598"/>
                    <a:pt x="17669" y="81427"/>
                    <a:pt x="49590" y="49507"/>
                  </a:cubicBezTo>
                  <a:cubicBezTo>
                    <a:pt x="81510" y="17586"/>
                    <a:pt x="123848" y="0"/>
                    <a:pt x="168687" y="0"/>
                  </a:cubicBezTo>
                  <a:cubicBezTo>
                    <a:pt x="213526" y="0"/>
                    <a:pt x="255864" y="17586"/>
                    <a:pt x="287784" y="49507"/>
                  </a:cubicBezTo>
                  <a:cubicBezTo>
                    <a:pt x="319705" y="81427"/>
                    <a:pt x="337290" y="123682"/>
                    <a:pt x="337290" y="168604"/>
                  </a:cubicBezTo>
                  <a:lnTo>
                    <a:pt x="337290" y="311787"/>
                  </a:lnTo>
                  <a:cubicBezTo>
                    <a:pt x="337290" y="325789"/>
                    <a:pt x="325956" y="337123"/>
                    <a:pt x="311954" y="337123"/>
                  </a:cubicBezTo>
                  <a:close/>
                  <a:moveTo>
                    <a:pt x="575401" y="337207"/>
                  </a:moveTo>
                  <a:lnTo>
                    <a:pt x="432218" y="337207"/>
                  </a:lnTo>
                  <a:cubicBezTo>
                    <a:pt x="418216" y="337207"/>
                    <a:pt x="406882" y="325872"/>
                    <a:pt x="406882" y="311870"/>
                  </a:cubicBezTo>
                  <a:lnTo>
                    <a:pt x="406882" y="168687"/>
                  </a:lnTo>
                  <a:cubicBezTo>
                    <a:pt x="406882" y="123849"/>
                    <a:pt x="424467" y="81510"/>
                    <a:pt x="456387" y="49590"/>
                  </a:cubicBezTo>
                  <a:cubicBezTo>
                    <a:pt x="488308" y="17669"/>
                    <a:pt x="530563" y="0"/>
                    <a:pt x="575401" y="0"/>
                  </a:cubicBezTo>
                  <a:cubicBezTo>
                    <a:pt x="620240" y="0"/>
                    <a:pt x="662578" y="17586"/>
                    <a:pt x="694498" y="49507"/>
                  </a:cubicBezTo>
                  <a:cubicBezTo>
                    <a:pt x="726419" y="81427"/>
                    <a:pt x="744004" y="123765"/>
                    <a:pt x="744004" y="168604"/>
                  </a:cubicBezTo>
                  <a:cubicBezTo>
                    <a:pt x="744004" y="213442"/>
                    <a:pt x="726419" y="255780"/>
                    <a:pt x="694498" y="287701"/>
                  </a:cubicBezTo>
                  <a:cubicBezTo>
                    <a:pt x="662578" y="319621"/>
                    <a:pt x="620323" y="337207"/>
                    <a:pt x="575401" y="337207"/>
                  </a:cubicBezTo>
                  <a:close/>
                  <a:moveTo>
                    <a:pt x="168604" y="720001"/>
                  </a:moveTo>
                  <a:cubicBezTo>
                    <a:pt x="123682" y="720001"/>
                    <a:pt x="81427" y="702416"/>
                    <a:pt x="49507" y="670495"/>
                  </a:cubicBezTo>
                  <a:cubicBezTo>
                    <a:pt x="17586" y="638575"/>
                    <a:pt x="0" y="596320"/>
                    <a:pt x="0" y="551398"/>
                  </a:cubicBezTo>
                  <a:cubicBezTo>
                    <a:pt x="0" y="506476"/>
                    <a:pt x="17586" y="464221"/>
                    <a:pt x="49507" y="432301"/>
                  </a:cubicBezTo>
                  <a:cubicBezTo>
                    <a:pt x="81510" y="400464"/>
                    <a:pt x="123848" y="382879"/>
                    <a:pt x="168687" y="382879"/>
                  </a:cubicBezTo>
                  <a:lnTo>
                    <a:pt x="311871" y="382879"/>
                  </a:lnTo>
                  <a:cubicBezTo>
                    <a:pt x="325872" y="382879"/>
                    <a:pt x="337207" y="394297"/>
                    <a:pt x="337207" y="408215"/>
                  </a:cubicBezTo>
                  <a:lnTo>
                    <a:pt x="337207" y="551398"/>
                  </a:lnTo>
                  <a:cubicBezTo>
                    <a:pt x="337207" y="596237"/>
                    <a:pt x="319621" y="638575"/>
                    <a:pt x="287701" y="670495"/>
                  </a:cubicBezTo>
                  <a:cubicBezTo>
                    <a:pt x="255781" y="702416"/>
                    <a:pt x="213526" y="720001"/>
                    <a:pt x="168604" y="720001"/>
                  </a:cubicBezTo>
                  <a:close/>
                  <a:moveTo>
                    <a:pt x="575401" y="720001"/>
                  </a:moveTo>
                  <a:cubicBezTo>
                    <a:pt x="530563" y="720001"/>
                    <a:pt x="488224" y="702416"/>
                    <a:pt x="456304" y="670495"/>
                  </a:cubicBezTo>
                  <a:cubicBezTo>
                    <a:pt x="424383" y="638575"/>
                    <a:pt x="406798" y="596320"/>
                    <a:pt x="406798" y="551398"/>
                  </a:cubicBezTo>
                  <a:lnTo>
                    <a:pt x="406798" y="408215"/>
                  </a:lnTo>
                  <a:cubicBezTo>
                    <a:pt x="406882" y="394213"/>
                    <a:pt x="418216" y="382879"/>
                    <a:pt x="432218" y="382879"/>
                  </a:cubicBezTo>
                  <a:lnTo>
                    <a:pt x="575401" y="382879"/>
                  </a:lnTo>
                  <a:cubicBezTo>
                    <a:pt x="620240" y="382879"/>
                    <a:pt x="662578" y="400464"/>
                    <a:pt x="694498" y="432385"/>
                  </a:cubicBezTo>
                  <a:cubicBezTo>
                    <a:pt x="726419" y="464305"/>
                    <a:pt x="744004" y="506560"/>
                    <a:pt x="744004" y="551398"/>
                  </a:cubicBezTo>
                  <a:cubicBezTo>
                    <a:pt x="744004" y="596237"/>
                    <a:pt x="726419" y="638575"/>
                    <a:pt x="694498" y="670495"/>
                  </a:cubicBezTo>
                  <a:cubicBezTo>
                    <a:pt x="662578" y="702416"/>
                    <a:pt x="620323" y="720001"/>
                    <a:pt x="575401" y="720001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  <a:effectLst>
              <a:outerShdw blurRad="50800" dist="38100" dir="2700000" algn="tl" rotWithShape="0">
                <a:schemeClr val="accent1">
                  <a:alpha val="4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3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8935775" y="3145016"/>
              <a:ext cx="391233" cy="4520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  <a:effectLst>
              <a:outerShdw blurRad="50800" dist="38100" dir="2700000" algn="tl" rotWithShape="0">
                <a:schemeClr val="accent1">
                  <a:alpha val="4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3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9051191" y="3272292"/>
              <a:ext cx="170911" cy="197513"/>
            </a:xfrm>
            <a:custGeom>
              <a:avLst/>
              <a:gdLst>
                <a:gd name="connsiteX0" fmla="*/ 579031 w 719895"/>
                <a:gd name="connsiteY0" fmla="*/ 554022 h 720000"/>
                <a:gd name="connsiteX1" fmla="*/ 596778 w 719895"/>
                <a:gd name="connsiteY1" fmla="*/ 561368 h 720000"/>
                <a:gd name="connsiteX2" fmla="*/ 712550 w 719895"/>
                <a:gd name="connsiteY2" fmla="*/ 677140 h 720000"/>
                <a:gd name="connsiteX3" fmla="*/ 712550 w 719895"/>
                <a:gd name="connsiteY3" fmla="*/ 712634 h 720000"/>
                <a:gd name="connsiteX4" fmla="*/ 694887 w 719895"/>
                <a:gd name="connsiteY4" fmla="*/ 720000 h 720000"/>
                <a:gd name="connsiteX5" fmla="*/ 677140 w 719895"/>
                <a:gd name="connsiteY5" fmla="*/ 712634 h 720000"/>
                <a:gd name="connsiteX6" fmla="*/ 561284 w 719895"/>
                <a:gd name="connsiteY6" fmla="*/ 596861 h 720000"/>
                <a:gd name="connsiteX7" fmla="*/ 561284 w 719895"/>
                <a:gd name="connsiteY7" fmla="*/ 561368 h 720000"/>
                <a:gd name="connsiteX8" fmla="*/ 579031 w 719895"/>
                <a:gd name="connsiteY8" fmla="*/ 554022 h 720000"/>
                <a:gd name="connsiteX9" fmla="*/ 301109 w 719895"/>
                <a:gd name="connsiteY9" fmla="*/ 0 h 720000"/>
                <a:gd name="connsiteX10" fmla="*/ 602219 w 719895"/>
                <a:gd name="connsiteY10" fmla="*/ 301109 h 720000"/>
                <a:gd name="connsiteX11" fmla="*/ 301109 w 719895"/>
                <a:gd name="connsiteY11" fmla="*/ 602219 h 720000"/>
                <a:gd name="connsiteX12" fmla="*/ 0 w 719895"/>
                <a:gd name="connsiteY12" fmla="*/ 301109 h 720000"/>
                <a:gd name="connsiteX13" fmla="*/ 301109 w 719895"/>
                <a:gd name="connsiteY13" fmla="*/ 0 h 720000"/>
              </a:gdLst>
              <a:ahLst/>
              <a:cxnLst/>
              <a:rect l="l" t="t" r="r" b="b"/>
              <a:pathLst>
                <a:path w="719895" h="720000">
                  <a:moveTo>
                    <a:pt x="579031" y="554022"/>
                  </a:moveTo>
                  <a:cubicBezTo>
                    <a:pt x="585456" y="554022"/>
                    <a:pt x="591880" y="556471"/>
                    <a:pt x="596778" y="561368"/>
                  </a:cubicBezTo>
                  <a:lnTo>
                    <a:pt x="712550" y="677140"/>
                  </a:lnTo>
                  <a:cubicBezTo>
                    <a:pt x="722344" y="686935"/>
                    <a:pt x="722344" y="702840"/>
                    <a:pt x="712550" y="712634"/>
                  </a:cubicBezTo>
                  <a:cubicBezTo>
                    <a:pt x="707778" y="717573"/>
                    <a:pt x="701333" y="720000"/>
                    <a:pt x="694887" y="720000"/>
                  </a:cubicBezTo>
                  <a:cubicBezTo>
                    <a:pt x="688441" y="720000"/>
                    <a:pt x="681995" y="717573"/>
                    <a:pt x="677140" y="712634"/>
                  </a:cubicBezTo>
                  <a:lnTo>
                    <a:pt x="561284" y="596861"/>
                  </a:lnTo>
                  <a:cubicBezTo>
                    <a:pt x="551490" y="587067"/>
                    <a:pt x="551490" y="571162"/>
                    <a:pt x="561284" y="561368"/>
                  </a:cubicBezTo>
                  <a:cubicBezTo>
                    <a:pt x="566181" y="556471"/>
                    <a:pt x="572606" y="554022"/>
                    <a:pt x="579031" y="554022"/>
                  </a:cubicBezTo>
                  <a:close/>
                  <a:moveTo>
                    <a:pt x="301109" y="0"/>
                  </a:moveTo>
                  <a:cubicBezTo>
                    <a:pt x="467443" y="0"/>
                    <a:pt x="602219" y="134859"/>
                    <a:pt x="602219" y="301109"/>
                  </a:cubicBezTo>
                  <a:cubicBezTo>
                    <a:pt x="602219" y="467443"/>
                    <a:pt x="467443" y="602219"/>
                    <a:pt x="301109" y="602219"/>
                  </a:cubicBezTo>
                  <a:cubicBezTo>
                    <a:pt x="134775" y="602219"/>
                    <a:pt x="0" y="467443"/>
                    <a:pt x="0" y="301109"/>
                  </a:cubicBezTo>
                  <a:cubicBezTo>
                    <a:pt x="0" y="134775"/>
                    <a:pt x="134775" y="0"/>
                    <a:pt x="301109" y="0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  <a:effectLst>
              <a:outerShdw blurRad="50800" dist="38100" dir="2700000" algn="tl" rotWithShape="0">
                <a:schemeClr val="accent1">
                  <a:alpha val="4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3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标题 1"/>
            <p:cNvSpPr txBox="1"/>
            <p:nvPr/>
          </p:nvSpPr>
          <p:spPr>
            <a:xfrm rot="16200000">
              <a:off x="8513537" y="4667019"/>
              <a:ext cx="1110846" cy="961365"/>
            </a:xfrm>
            <a:custGeom>
              <a:avLst/>
              <a:gdLst>
                <a:gd name="connsiteX0" fmla="*/ 854870 w 854870"/>
                <a:gd name="connsiteY0" fmla="*/ 854870 h 854870"/>
                <a:gd name="connsiteX1" fmla="*/ 0 w 854870"/>
                <a:gd name="connsiteY1" fmla="*/ 854870 h 854870"/>
                <a:gd name="connsiteX2" fmla="*/ 0 w 854870"/>
                <a:gd name="connsiteY2" fmla="*/ 0 h 854870"/>
                <a:gd name="connsiteX3" fmla="*/ 427192 w 854870"/>
                <a:gd name="connsiteY3" fmla="*/ 413008 h 854870"/>
                <a:gd name="connsiteX4" fmla="*/ 427435 w 854870"/>
                <a:gd name="connsiteY4" fmla="*/ 412756 h 854870"/>
                <a:gd name="connsiteX5" fmla="*/ 434651 w 854870"/>
                <a:gd name="connsiteY5" fmla="*/ 420219 h 854870"/>
                <a:gd name="connsiteX6" fmla="*/ 442114 w 854870"/>
                <a:gd name="connsiteY6" fmla="*/ 427435 h 854870"/>
                <a:gd name="connsiteX7" fmla="*/ 441862 w 854870"/>
                <a:gd name="connsiteY7" fmla="*/ 427679 h 854870"/>
              </a:gdLst>
              <a:ahLst/>
              <a:cxnLst/>
              <a:rect l="l" t="t" r="r" b="b"/>
              <a:pathLst>
                <a:path w="854870" h="854870">
                  <a:moveTo>
                    <a:pt x="854870" y="854870"/>
                  </a:moveTo>
                  <a:lnTo>
                    <a:pt x="0" y="854870"/>
                  </a:lnTo>
                  <a:lnTo>
                    <a:pt x="0" y="0"/>
                  </a:lnTo>
                  <a:lnTo>
                    <a:pt x="427192" y="413008"/>
                  </a:lnTo>
                  <a:lnTo>
                    <a:pt x="427435" y="412756"/>
                  </a:lnTo>
                  <a:lnTo>
                    <a:pt x="434651" y="420219"/>
                  </a:lnTo>
                  <a:lnTo>
                    <a:pt x="442114" y="427435"/>
                  </a:lnTo>
                  <a:lnTo>
                    <a:pt x="441862" y="42767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81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标题 1"/>
          <p:cNvSpPr txBox="1"/>
          <p:nvPr/>
        </p:nvSpPr>
        <p:spPr>
          <a:xfrm>
            <a:off x="877405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User Research &amp; Survey Insights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 flipH="1">
            <a:off x="326115" y="412742"/>
            <a:ext cx="413624" cy="187851"/>
          </a:xfrm>
          <a:custGeom>
            <a:avLst/>
            <a:gdLst>
              <a:gd name="connsiteX0" fmla="*/ 651510 w 765810"/>
              <a:gd name="connsiteY0" fmla="*/ 253093 h 347799"/>
              <a:gd name="connsiteX1" fmla="*/ 543741 w 765810"/>
              <a:gd name="connsiteY1" fmla="*/ 318407 h 347799"/>
              <a:gd name="connsiteX2" fmla="*/ 435973 w 765810"/>
              <a:gd name="connsiteY2" fmla="*/ 253093 h 347799"/>
              <a:gd name="connsiteX3" fmla="*/ 329837 w 765810"/>
              <a:gd name="connsiteY3" fmla="*/ 318407 h 347799"/>
              <a:gd name="connsiteX4" fmla="*/ 222069 w 765810"/>
              <a:gd name="connsiteY4" fmla="*/ 253093 h 347799"/>
              <a:gd name="connsiteX5" fmla="*/ 114300 w 765810"/>
              <a:gd name="connsiteY5" fmla="*/ 318407 h 347799"/>
              <a:gd name="connsiteX6" fmla="*/ 13063 w 765810"/>
              <a:gd name="connsiteY6" fmla="*/ 256358 h 347799"/>
              <a:gd name="connsiteX7" fmla="*/ 0 w 765810"/>
              <a:gd name="connsiteY7" fmla="*/ 277586 h 347799"/>
              <a:gd name="connsiteX8" fmla="*/ 114300 w 765810"/>
              <a:gd name="connsiteY8" fmla="*/ 347799 h 347799"/>
              <a:gd name="connsiteX9" fmla="*/ 222069 w 765810"/>
              <a:gd name="connsiteY9" fmla="*/ 282484 h 347799"/>
              <a:gd name="connsiteX10" fmla="*/ 329837 w 765810"/>
              <a:gd name="connsiteY10" fmla="*/ 347799 h 347799"/>
              <a:gd name="connsiteX11" fmla="*/ 435973 w 765810"/>
              <a:gd name="connsiteY11" fmla="*/ 282484 h 347799"/>
              <a:gd name="connsiteX12" fmla="*/ 543741 w 765810"/>
              <a:gd name="connsiteY12" fmla="*/ 347799 h 347799"/>
              <a:gd name="connsiteX13" fmla="*/ 651510 w 765810"/>
              <a:gd name="connsiteY13" fmla="*/ 282484 h 347799"/>
              <a:gd name="connsiteX14" fmla="*/ 752747 w 765810"/>
              <a:gd name="connsiteY14" fmla="*/ 342900 h 347799"/>
              <a:gd name="connsiteX15" fmla="*/ 765810 w 765810"/>
              <a:gd name="connsiteY15" fmla="*/ 321673 h 347799"/>
              <a:gd name="connsiteX16" fmla="*/ 651510 w 765810"/>
              <a:gd name="connsiteY16" fmla="*/ 125730 h 347799"/>
              <a:gd name="connsiteX17" fmla="*/ 543741 w 765810"/>
              <a:gd name="connsiteY17" fmla="*/ 191044 h 347799"/>
              <a:gd name="connsiteX18" fmla="*/ 435973 w 765810"/>
              <a:gd name="connsiteY18" fmla="*/ 125730 h 347799"/>
              <a:gd name="connsiteX19" fmla="*/ 329837 w 765810"/>
              <a:gd name="connsiteY19" fmla="*/ 191044 h 347799"/>
              <a:gd name="connsiteX20" fmla="*/ 222069 w 765810"/>
              <a:gd name="connsiteY20" fmla="*/ 125730 h 347799"/>
              <a:gd name="connsiteX21" fmla="*/ 114300 w 765810"/>
              <a:gd name="connsiteY21" fmla="*/ 191044 h 347799"/>
              <a:gd name="connsiteX22" fmla="*/ 13063 w 765810"/>
              <a:gd name="connsiteY22" fmla="*/ 130629 h 347799"/>
              <a:gd name="connsiteX23" fmla="*/ 0 w 765810"/>
              <a:gd name="connsiteY23" fmla="*/ 151856 h 347799"/>
              <a:gd name="connsiteX24" fmla="*/ 114300 w 765810"/>
              <a:gd name="connsiteY24" fmla="*/ 220436 h 347799"/>
              <a:gd name="connsiteX25" fmla="*/ 222069 w 765810"/>
              <a:gd name="connsiteY25" fmla="*/ 155122 h 347799"/>
              <a:gd name="connsiteX26" fmla="*/ 329837 w 765810"/>
              <a:gd name="connsiteY26" fmla="*/ 220436 h 347799"/>
              <a:gd name="connsiteX27" fmla="*/ 435973 w 765810"/>
              <a:gd name="connsiteY27" fmla="*/ 155122 h 347799"/>
              <a:gd name="connsiteX28" fmla="*/ 543741 w 765810"/>
              <a:gd name="connsiteY28" fmla="*/ 220436 h 347799"/>
              <a:gd name="connsiteX29" fmla="*/ 651510 w 765810"/>
              <a:gd name="connsiteY29" fmla="*/ 155122 h 347799"/>
              <a:gd name="connsiteX30" fmla="*/ 752747 w 765810"/>
              <a:gd name="connsiteY30" fmla="*/ 217170 h 347799"/>
              <a:gd name="connsiteX31" fmla="*/ 765810 w 765810"/>
              <a:gd name="connsiteY31" fmla="*/ 195943 h 347799"/>
              <a:gd name="connsiteX32" fmla="*/ 651510 w 765810"/>
              <a:gd name="connsiteY32" fmla="*/ 0 h 347799"/>
              <a:gd name="connsiteX33" fmla="*/ 543741 w 765810"/>
              <a:gd name="connsiteY33" fmla="*/ 65314 h 347799"/>
              <a:gd name="connsiteX34" fmla="*/ 435973 w 765810"/>
              <a:gd name="connsiteY34" fmla="*/ 0 h 347799"/>
              <a:gd name="connsiteX35" fmla="*/ 329837 w 765810"/>
              <a:gd name="connsiteY35" fmla="*/ 65314 h 347799"/>
              <a:gd name="connsiteX36" fmla="*/ 222069 w 765810"/>
              <a:gd name="connsiteY36" fmla="*/ 0 h 347799"/>
              <a:gd name="connsiteX37" fmla="*/ 114300 w 765810"/>
              <a:gd name="connsiteY37" fmla="*/ 65314 h 347799"/>
              <a:gd name="connsiteX38" fmla="*/ 13063 w 765810"/>
              <a:gd name="connsiteY38" fmla="*/ 3265 h 347799"/>
              <a:gd name="connsiteX39" fmla="*/ 0 w 765810"/>
              <a:gd name="connsiteY39" fmla="*/ 24493 h 347799"/>
              <a:gd name="connsiteX40" fmla="*/ 114300 w 765810"/>
              <a:gd name="connsiteY40" fmla="*/ 93073 h 347799"/>
              <a:gd name="connsiteX41" fmla="*/ 222069 w 765810"/>
              <a:gd name="connsiteY41" fmla="*/ 27758 h 347799"/>
              <a:gd name="connsiteX42" fmla="*/ 329837 w 765810"/>
              <a:gd name="connsiteY42" fmla="*/ 93073 h 347799"/>
              <a:gd name="connsiteX43" fmla="*/ 435973 w 765810"/>
              <a:gd name="connsiteY43" fmla="*/ 27758 h 347799"/>
              <a:gd name="connsiteX44" fmla="*/ 543741 w 765810"/>
              <a:gd name="connsiteY44" fmla="*/ 93073 h 347799"/>
              <a:gd name="connsiteX45" fmla="*/ 651510 w 765810"/>
              <a:gd name="connsiteY45" fmla="*/ 27758 h 347799"/>
              <a:gd name="connsiteX46" fmla="*/ 752747 w 765810"/>
              <a:gd name="connsiteY46" fmla="*/ 89807 h 347799"/>
              <a:gd name="connsiteX47" fmla="*/ 765810 w 765810"/>
              <a:gd name="connsiteY47" fmla="*/ 68580 h 347799"/>
            </a:gdLst>
            <a:ahLst/>
            <a:cxnLst/>
            <a:rect l="l" t="t" r="r" b="b"/>
            <a:pathLst>
              <a:path w="765810" h="347799">
                <a:moveTo>
                  <a:pt x="651510" y="253093"/>
                </a:moveTo>
                <a:lnTo>
                  <a:pt x="543741" y="318407"/>
                </a:lnTo>
                <a:lnTo>
                  <a:pt x="435973" y="253093"/>
                </a:lnTo>
                <a:lnTo>
                  <a:pt x="329837" y="318407"/>
                </a:lnTo>
                <a:lnTo>
                  <a:pt x="222069" y="253093"/>
                </a:lnTo>
                <a:lnTo>
                  <a:pt x="114300" y="318407"/>
                </a:lnTo>
                <a:lnTo>
                  <a:pt x="13063" y="256358"/>
                </a:lnTo>
                <a:lnTo>
                  <a:pt x="0" y="277586"/>
                </a:lnTo>
                <a:lnTo>
                  <a:pt x="114300" y="347799"/>
                </a:lnTo>
                <a:lnTo>
                  <a:pt x="222069" y="282484"/>
                </a:lnTo>
                <a:lnTo>
                  <a:pt x="329837" y="347799"/>
                </a:lnTo>
                <a:lnTo>
                  <a:pt x="435973" y="282484"/>
                </a:lnTo>
                <a:lnTo>
                  <a:pt x="543741" y="347799"/>
                </a:lnTo>
                <a:lnTo>
                  <a:pt x="651510" y="282484"/>
                </a:lnTo>
                <a:lnTo>
                  <a:pt x="752747" y="342900"/>
                </a:lnTo>
                <a:lnTo>
                  <a:pt x="765810" y="321673"/>
                </a:lnTo>
                <a:close/>
                <a:moveTo>
                  <a:pt x="651510" y="125730"/>
                </a:moveTo>
                <a:lnTo>
                  <a:pt x="543741" y="191044"/>
                </a:lnTo>
                <a:lnTo>
                  <a:pt x="435973" y="125730"/>
                </a:lnTo>
                <a:lnTo>
                  <a:pt x="329837" y="191044"/>
                </a:lnTo>
                <a:lnTo>
                  <a:pt x="222069" y="125730"/>
                </a:lnTo>
                <a:lnTo>
                  <a:pt x="114300" y="191044"/>
                </a:lnTo>
                <a:lnTo>
                  <a:pt x="13063" y="130629"/>
                </a:lnTo>
                <a:lnTo>
                  <a:pt x="0" y="151856"/>
                </a:lnTo>
                <a:lnTo>
                  <a:pt x="114300" y="220436"/>
                </a:lnTo>
                <a:lnTo>
                  <a:pt x="222069" y="155122"/>
                </a:lnTo>
                <a:lnTo>
                  <a:pt x="329837" y="220436"/>
                </a:lnTo>
                <a:lnTo>
                  <a:pt x="435973" y="155122"/>
                </a:lnTo>
                <a:lnTo>
                  <a:pt x="543741" y="220436"/>
                </a:lnTo>
                <a:lnTo>
                  <a:pt x="651510" y="155122"/>
                </a:lnTo>
                <a:lnTo>
                  <a:pt x="752747" y="217170"/>
                </a:lnTo>
                <a:lnTo>
                  <a:pt x="765810" y="195943"/>
                </a:lnTo>
                <a:close/>
                <a:moveTo>
                  <a:pt x="651510" y="0"/>
                </a:moveTo>
                <a:lnTo>
                  <a:pt x="543741" y="65314"/>
                </a:lnTo>
                <a:lnTo>
                  <a:pt x="435973" y="0"/>
                </a:lnTo>
                <a:lnTo>
                  <a:pt x="329837" y="65314"/>
                </a:lnTo>
                <a:lnTo>
                  <a:pt x="222069" y="0"/>
                </a:lnTo>
                <a:lnTo>
                  <a:pt x="114300" y="65314"/>
                </a:lnTo>
                <a:lnTo>
                  <a:pt x="13063" y="3265"/>
                </a:lnTo>
                <a:lnTo>
                  <a:pt x="0" y="24493"/>
                </a:lnTo>
                <a:lnTo>
                  <a:pt x="114300" y="93073"/>
                </a:lnTo>
                <a:lnTo>
                  <a:pt x="222069" y="27758"/>
                </a:lnTo>
                <a:lnTo>
                  <a:pt x="329837" y="93073"/>
                </a:lnTo>
                <a:lnTo>
                  <a:pt x="435973" y="27758"/>
                </a:lnTo>
                <a:lnTo>
                  <a:pt x="543741" y="93073"/>
                </a:lnTo>
                <a:lnTo>
                  <a:pt x="651510" y="27758"/>
                </a:lnTo>
                <a:lnTo>
                  <a:pt x="752747" y="89807"/>
                </a:lnTo>
                <a:lnTo>
                  <a:pt x="765810" y="68580"/>
                </a:lnTo>
                <a:close/>
              </a:path>
            </a:pathLst>
          </a:custGeom>
          <a:solidFill>
            <a:schemeClr val="accent1"/>
          </a:solidFill>
          <a:ln w="16329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0F61D4-DF2C-ED86-639E-9AD4C6694810}"/>
              </a:ext>
            </a:extLst>
          </p:cNvPr>
          <p:cNvSpPr txBox="1"/>
          <p:nvPr/>
        </p:nvSpPr>
        <p:spPr>
          <a:xfrm>
            <a:off x="342677" y="1012679"/>
            <a:ext cx="10641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>
                <a:ln w="12700">
                  <a:noFill/>
                </a:ln>
                <a:solidFill>
                  <a:srgbClr val="00B0F0"/>
                </a:solidFill>
                <a:latin typeface="Arial" panose="020B0604020202020204" pitchFamily="34" charset="0"/>
                <a:ea typeface="OPPOSans R"/>
                <a:cs typeface="Arial" panose="020B0604020202020204" pitchFamily="34" charset="0"/>
              </a:rPr>
              <a:t>https://</a:t>
            </a:r>
            <a:r>
              <a:rPr kumimoji="1" lang="en-US" altLang="zh-CN" sz="1800" err="1">
                <a:ln w="12700">
                  <a:noFill/>
                </a:ln>
                <a:solidFill>
                  <a:srgbClr val="00B0F0"/>
                </a:solidFill>
                <a:latin typeface="Arial" panose="020B0604020202020204" pitchFamily="34" charset="0"/>
                <a:ea typeface="OPPOSans R"/>
                <a:cs typeface="Arial" panose="020B0604020202020204" pitchFamily="34" charset="0"/>
              </a:rPr>
              <a:t>docs.google.com</a:t>
            </a:r>
            <a:r>
              <a:rPr kumimoji="1" lang="en-US" altLang="zh-CN" sz="1800">
                <a:ln w="12700">
                  <a:noFill/>
                </a:ln>
                <a:solidFill>
                  <a:srgbClr val="00B0F0"/>
                </a:solidFill>
                <a:latin typeface="Arial" panose="020B0604020202020204" pitchFamily="34" charset="0"/>
                <a:ea typeface="OPPOSans R"/>
                <a:cs typeface="Arial" panose="020B0604020202020204" pitchFamily="34" charset="0"/>
              </a:rPr>
              <a:t>/forms/d/1hJfacUY8oa08QGUUGBR81tA5LxHmW0v_E5eszKgLgnI/</a:t>
            </a:r>
            <a:endParaRPr lang="en-US">
              <a:solidFill>
                <a:srgbClr val="00B0F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47BE67F-5450-0F08-FB1A-6A9128416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614" y="2085867"/>
            <a:ext cx="3149702" cy="392148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490202" y="3135829"/>
            <a:ext cx="6631948" cy="360040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0" y="6410226"/>
            <a:ext cx="12192000" cy="393481"/>
          </a:xfrm>
          <a:custGeom>
            <a:avLst/>
            <a:gdLst>
              <a:gd name="connsiteX0" fmla="*/ 6766630 w 12192000"/>
              <a:gd name="connsiteY0" fmla="*/ 1948 h 843459"/>
              <a:gd name="connsiteX1" fmla="*/ 12192000 w 12192000"/>
              <a:gd name="connsiteY1" fmla="*/ 632236 h 843459"/>
              <a:gd name="connsiteX2" fmla="*/ 12192000 w 12192000"/>
              <a:gd name="connsiteY2" fmla="*/ 843459 h 843459"/>
              <a:gd name="connsiteX3" fmla="*/ 0 w 12192000"/>
              <a:gd name="connsiteY3" fmla="*/ 843459 h 843459"/>
              <a:gd name="connsiteX4" fmla="*/ 0 w 12192000"/>
              <a:gd name="connsiteY4" fmla="*/ 632236 h 843459"/>
              <a:gd name="connsiteX5" fmla="*/ 6766630 w 12192000"/>
              <a:gd name="connsiteY5" fmla="*/ 1948 h 843459"/>
            </a:gdLst>
            <a:ahLst/>
            <a:cxnLst/>
            <a:rect l="l" t="t" r="r" b="b"/>
            <a:pathLst>
              <a:path w="12192000" h="843459">
                <a:moveTo>
                  <a:pt x="6766630" y="1948"/>
                </a:moveTo>
                <a:cubicBezTo>
                  <a:pt x="8577827" y="22835"/>
                  <a:pt x="10406840" y="212863"/>
                  <a:pt x="12192000" y="632236"/>
                </a:cubicBezTo>
                <a:lnTo>
                  <a:pt x="12192000" y="843459"/>
                </a:lnTo>
                <a:lnTo>
                  <a:pt x="0" y="843459"/>
                </a:lnTo>
                <a:lnTo>
                  <a:pt x="0" y="632236"/>
                </a:lnTo>
                <a:cubicBezTo>
                  <a:pt x="2138715" y="227841"/>
                  <a:pt x="4437947" y="-24907"/>
                  <a:pt x="6766630" y="194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0" y="6583398"/>
            <a:ext cx="12192000" cy="270477"/>
          </a:xfrm>
          <a:custGeom>
            <a:avLst/>
            <a:gdLst>
              <a:gd name="connsiteX0" fmla="*/ 6766630 w 12192000"/>
              <a:gd name="connsiteY0" fmla="*/ 1481 h 579791"/>
              <a:gd name="connsiteX1" fmla="*/ 12192000 w 12192000"/>
              <a:gd name="connsiteY1" fmla="*/ 480659 h 579791"/>
              <a:gd name="connsiteX2" fmla="*/ 12192000 w 12192000"/>
              <a:gd name="connsiteY2" fmla="*/ 579791 h 579791"/>
              <a:gd name="connsiteX3" fmla="*/ 0 w 12192000"/>
              <a:gd name="connsiteY3" fmla="*/ 579791 h 579791"/>
              <a:gd name="connsiteX4" fmla="*/ 0 w 12192000"/>
              <a:gd name="connsiteY4" fmla="*/ 480659 h 579791"/>
              <a:gd name="connsiteX5" fmla="*/ 6766630 w 12192000"/>
              <a:gd name="connsiteY5" fmla="*/ 1481 h 579791"/>
            </a:gdLst>
            <a:ahLst/>
            <a:cxnLst/>
            <a:rect l="l" t="t" r="r" b="b"/>
            <a:pathLst>
              <a:path w="12192000" h="579791">
                <a:moveTo>
                  <a:pt x="6766630" y="1481"/>
                </a:moveTo>
                <a:cubicBezTo>
                  <a:pt x="8577827" y="17360"/>
                  <a:pt x="10406840" y="161830"/>
                  <a:pt x="12192000" y="480659"/>
                </a:cubicBezTo>
                <a:lnTo>
                  <a:pt x="12192000" y="579791"/>
                </a:lnTo>
                <a:lnTo>
                  <a:pt x="0" y="579791"/>
                </a:lnTo>
                <a:lnTo>
                  <a:pt x="0" y="480659"/>
                </a:lnTo>
                <a:cubicBezTo>
                  <a:pt x="2138715" y="173216"/>
                  <a:pt x="4437947" y="-18936"/>
                  <a:pt x="6766630" y="148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 rot="15898695" flipH="1">
            <a:off x="10791580" y="5373268"/>
            <a:ext cx="416417" cy="2395596"/>
          </a:xfrm>
          <a:custGeom>
            <a:avLst/>
            <a:gdLst>
              <a:gd name="connsiteX0" fmla="*/ 59613 w 416417"/>
              <a:gd name="connsiteY0" fmla="*/ 1437704 h 2395596"/>
              <a:gd name="connsiteX1" fmla="*/ 161207 w 416417"/>
              <a:gd name="connsiteY1" fmla="*/ 2212824 h 2395596"/>
              <a:gd name="connsiteX2" fmla="*/ 196920 w 416417"/>
              <a:gd name="connsiteY2" fmla="*/ 2395596 h 2395596"/>
              <a:gd name="connsiteX3" fmla="*/ 416417 w 416417"/>
              <a:gd name="connsiteY3" fmla="*/ 2376308 h 2395596"/>
              <a:gd name="connsiteX4" fmla="*/ 403543 w 416417"/>
              <a:gd name="connsiteY4" fmla="*/ 2328155 h 2395596"/>
              <a:gd name="connsiteX5" fmla="*/ 1395 w 416417"/>
              <a:gd name="connsiteY5" fmla="*/ 0 h 2395596"/>
              <a:gd name="connsiteX6" fmla="*/ 59613 w 416417"/>
              <a:gd name="connsiteY6" fmla="*/ 1437704 h 2395596"/>
            </a:gdLst>
            <a:ahLst/>
            <a:cxnLst/>
            <a:rect l="l" t="t" r="r" b="b"/>
            <a:pathLst>
              <a:path w="416417" h="2395596">
                <a:moveTo>
                  <a:pt x="59613" y="1437704"/>
                </a:moveTo>
                <a:cubicBezTo>
                  <a:pt x="84360" y="1696804"/>
                  <a:pt x="117692" y="1958668"/>
                  <a:pt x="161207" y="2212824"/>
                </a:cubicBezTo>
                <a:lnTo>
                  <a:pt x="196920" y="2395596"/>
                </a:lnTo>
                <a:lnTo>
                  <a:pt x="416417" y="2376308"/>
                </a:lnTo>
                <a:lnTo>
                  <a:pt x="403543" y="2328155"/>
                </a:lnTo>
                <a:cubicBezTo>
                  <a:pt x="258212" y="1761189"/>
                  <a:pt x="124276" y="980285"/>
                  <a:pt x="1395" y="0"/>
                </a:cubicBezTo>
                <a:cubicBezTo>
                  <a:pt x="-5029" y="412349"/>
                  <a:pt x="10121" y="919502"/>
                  <a:pt x="59613" y="1437704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 rot="5701305">
            <a:off x="984002" y="5373269"/>
            <a:ext cx="416417" cy="2395596"/>
          </a:xfrm>
          <a:custGeom>
            <a:avLst/>
            <a:gdLst>
              <a:gd name="connsiteX0" fmla="*/ 59613 w 416417"/>
              <a:gd name="connsiteY0" fmla="*/ 1437704 h 2395596"/>
              <a:gd name="connsiteX1" fmla="*/ 161207 w 416417"/>
              <a:gd name="connsiteY1" fmla="*/ 2212824 h 2395596"/>
              <a:gd name="connsiteX2" fmla="*/ 196920 w 416417"/>
              <a:gd name="connsiteY2" fmla="*/ 2395596 h 2395596"/>
              <a:gd name="connsiteX3" fmla="*/ 416417 w 416417"/>
              <a:gd name="connsiteY3" fmla="*/ 2376308 h 2395596"/>
              <a:gd name="connsiteX4" fmla="*/ 403543 w 416417"/>
              <a:gd name="connsiteY4" fmla="*/ 2328155 h 2395596"/>
              <a:gd name="connsiteX5" fmla="*/ 1395 w 416417"/>
              <a:gd name="connsiteY5" fmla="*/ 0 h 2395596"/>
              <a:gd name="connsiteX6" fmla="*/ 59613 w 416417"/>
              <a:gd name="connsiteY6" fmla="*/ 1437704 h 2395596"/>
            </a:gdLst>
            <a:ahLst/>
            <a:cxnLst/>
            <a:rect l="l" t="t" r="r" b="b"/>
            <a:pathLst>
              <a:path w="416417" h="2395596">
                <a:moveTo>
                  <a:pt x="59613" y="1437704"/>
                </a:moveTo>
                <a:cubicBezTo>
                  <a:pt x="84360" y="1696804"/>
                  <a:pt x="117692" y="1958668"/>
                  <a:pt x="161207" y="2212824"/>
                </a:cubicBezTo>
                <a:lnTo>
                  <a:pt x="196920" y="2395596"/>
                </a:lnTo>
                <a:lnTo>
                  <a:pt x="416417" y="2376308"/>
                </a:lnTo>
                <a:lnTo>
                  <a:pt x="403543" y="2328155"/>
                </a:lnTo>
                <a:cubicBezTo>
                  <a:pt x="258212" y="1761189"/>
                  <a:pt x="124276" y="980285"/>
                  <a:pt x="1395" y="0"/>
                </a:cubicBezTo>
                <a:cubicBezTo>
                  <a:pt x="-5029" y="412349"/>
                  <a:pt x="10121" y="919502"/>
                  <a:pt x="59613" y="1437704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10054178" y="1382365"/>
            <a:ext cx="933162" cy="933162"/>
          </a:xfrm>
          <a:prstGeom prst="ellipse">
            <a:avLst/>
          </a:prstGeom>
          <a:noFill/>
          <a:ln w="381000" cap="sq">
            <a:gradFill>
              <a:gsLst>
                <a:gs pos="32000">
                  <a:schemeClr val="accent1"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9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2506356" y="1185920"/>
            <a:ext cx="8216129" cy="7781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Users need help making informed decisions. An AI comparison feature is not only relevant, but strongly desired.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8048F5-1B8A-2721-04A4-D9F37ECDFB03}"/>
              </a:ext>
            </a:extLst>
          </p:cNvPr>
          <p:cNvGrpSpPr/>
          <p:nvPr/>
        </p:nvGrpSpPr>
        <p:grpSpPr>
          <a:xfrm>
            <a:off x="242328" y="1128533"/>
            <a:ext cx="2161309" cy="791898"/>
            <a:chOff x="5058888" y="2113369"/>
            <a:chExt cx="2161309" cy="791898"/>
          </a:xfrm>
        </p:grpSpPr>
        <p:sp>
          <p:nvSpPr>
            <p:cNvPr id="10" name="标题 1"/>
            <p:cNvSpPr txBox="1"/>
            <p:nvPr/>
          </p:nvSpPr>
          <p:spPr>
            <a:xfrm>
              <a:off x="5058888" y="2113369"/>
              <a:ext cx="2161309" cy="79189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>
              <a:noFill/>
              <a:miter/>
            </a:ln>
            <a:effectLst>
              <a:outerShdw blurRad="50800" dist="38100" dir="2700000" algn="tl" rotWithShape="0">
                <a:schemeClr val="accent1">
                  <a:alpha val="4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5162796" y="2146466"/>
              <a:ext cx="1953492" cy="69008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Arial" panose="020B0604020202020204" pitchFamily="34" charset="0"/>
                  <a:ea typeface="Source Han Sans CN Bold"/>
                  <a:cs typeface="Arial" panose="020B0604020202020204" pitchFamily="34" charset="0"/>
                </a:rPr>
                <a:t>Conclusion:</a:t>
              </a: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标题 1"/>
          <p:cNvSpPr txBox="1"/>
          <p:nvPr/>
        </p:nvSpPr>
        <p:spPr>
          <a:xfrm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H"/>
                <a:cs typeface="Arial" panose="020B0604020202020204" pitchFamily="34" charset="0"/>
              </a:rPr>
              <a:t>User Research &amp; Survey Insights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标题 1"/>
          <p:cNvCxnSpPr/>
          <p:nvPr/>
        </p:nvCxnSpPr>
        <p:spPr>
          <a:xfrm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1467227-CD2C-F56D-A49D-A210DC5A2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76" y="2090113"/>
            <a:ext cx="4035669" cy="40018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93F3D6-0C4D-56EC-600C-1937BC677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019" y="2505875"/>
            <a:ext cx="4333086" cy="3794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D5EC9F-31A1-EA35-49DC-4882DD64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801" y="3216409"/>
            <a:ext cx="3165859" cy="161684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60400" y="1327699"/>
            <a:ext cx="5112000" cy="1753600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9525" cap="flat">
            <a:solidFill>
              <a:schemeClr val="accent1"/>
            </a:solidFill>
            <a:miter/>
          </a:ln>
          <a:effectLst>
            <a:outerShdw blurRad="317500" dist="127000" dir="2700000" algn="tl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886595" y="1500776"/>
            <a:ext cx="432000" cy="432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056400" y="1536982"/>
            <a:ext cx="4320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Goal: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056400" y="2243956"/>
            <a:ext cx="432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Optimize site for search engines using Lighthouse SEO audit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406900" y="1327699"/>
            <a:ext cx="5112000" cy="1689927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9525" cap="flat">
            <a:solidFill>
              <a:schemeClr val="accent1"/>
            </a:solidFill>
            <a:miter/>
          </a:ln>
          <a:effectLst>
            <a:outerShdw blurRad="317500" dist="127000" dir="2700000" algn="tl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6633095" y="1500776"/>
            <a:ext cx="432000" cy="432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802900" y="1536982"/>
            <a:ext cx="4320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Tool: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802900" y="2243956"/>
            <a:ext cx="432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Chrome </a:t>
            </a:r>
            <a:r>
              <a:rPr kumimoji="1" lang="en-US" altLang="zh-CN" sz="140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DevTools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 → Lighthouse → SEO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0400" y="3254376"/>
            <a:ext cx="5112000" cy="3131434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9525" cap="flat">
            <a:solidFill>
              <a:schemeClr val="accent1"/>
            </a:solidFill>
            <a:miter/>
          </a:ln>
          <a:effectLst>
            <a:outerShdw blurRad="317500" dist="127000" dir="2700000" algn="tl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886595" y="3949778"/>
            <a:ext cx="432000" cy="432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056400" y="3985984"/>
            <a:ext cx="4320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Approach: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1056400" y="4692958"/>
            <a:ext cx="432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
Ran audit on mobile view with slow 4G
Fixed key SEO elements (titles, meta, alt tags, structured data)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6406900" y="3254376"/>
            <a:ext cx="5112000" cy="3131434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9525" cap="flat">
            <a:solidFill>
              <a:schemeClr val="accent1"/>
            </a:solidFill>
            <a:miter/>
          </a:ln>
          <a:effectLst>
            <a:outerShdw blurRad="317500" dist="127000" dir="2700000" algn="tl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6633095" y="3949778"/>
            <a:ext cx="432000" cy="432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6802900" y="3985984"/>
            <a:ext cx="4320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8814248" y="5170030"/>
            <a:ext cx="1726886" cy="4000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867132" y="228184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SEO Master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328875" y="225426"/>
            <a:ext cx="412377" cy="412376"/>
          </a:xfrm>
          <a:custGeom>
            <a:avLst/>
            <a:gdLst>
              <a:gd name="connsiteX0" fmla="*/ 322730 w 412377"/>
              <a:gd name="connsiteY0" fmla="*/ 242046 h 412376"/>
              <a:gd name="connsiteX1" fmla="*/ 412377 w 412377"/>
              <a:gd name="connsiteY1" fmla="*/ 242046 h 412376"/>
              <a:gd name="connsiteX2" fmla="*/ 412377 w 412377"/>
              <a:gd name="connsiteY2" fmla="*/ 412375 h 412376"/>
              <a:gd name="connsiteX3" fmla="*/ 322730 w 412377"/>
              <a:gd name="connsiteY3" fmla="*/ 412375 h 412376"/>
              <a:gd name="connsiteX4" fmla="*/ 161365 w 412377"/>
              <a:gd name="connsiteY4" fmla="*/ 104886 h 412376"/>
              <a:gd name="connsiteX5" fmla="*/ 251012 w 412377"/>
              <a:gd name="connsiteY5" fmla="*/ 104886 h 412376"/>
              <a:gd name="connsiteX6" fmla="*/ 251012 w 412377"/>
              <a:gd name="connsiteY6" fmla="*/ 412375 h 412376"/>
              <a:gd name="connsiteX7" fmla="*/ 161365 w 412377"/>
              <a:gd name="connsiteY7" fmla="*/ 412375 h 412376"/>
              <a:gd name="connsiteX8" fmla="*/ 0 w 412377"/>
              <a:gd name="connsiteY8" fmla="*/ 0 h 412376"/>
              <a:gd name="connsiteX9" fmla="*/ 89647 w 412377"/>
              <a:gd name="connsiteY9" fmla="*/ 0 h 412376"/>
              <a:gd name="connsiteX10" fmla="*/ 89647 w 412377"/>
              <a:gd name="connsiteY10" fmla="*/ 412376 h 412376"/>
              <a:gd name="connsiteX11" fmla="*/ 0 w 412377"/>
              <a:gd name="connsiteY11" fmla="*/ 412376 h 412376"/>
            </a:gdLst>
            <a:ahLst/>
            <a:cxnLst/>
            <a:rect l="l" t="t" r="r" b="b"/>
            <a:pathLst>
              <a:path w="412377" h="412376">
                <a:moveTo>
                  <a:pt x="322730" y="242046"/>
                </a:moveTo>
                <a:lnTo>
                  <a:pt x="412377" y="242046"/>
                </a:lnTo>
                <a:lnTo>
                  <a:pt x="412377" y="412375"/>
                </a:lnTo>
                <a:lnTo>
                  <a:pt x="322730" y="412375"/>
                </a:lnTo>
                <a:close/>
                <a:moveTo>
                  <a:pt x="161365" y="104886"/>
                </a:moveTo>
                <a:lnTo>
                  <a:pt x="251012" y="104886"/>
                </a:lnTo>
                <a:lnTo>
                  <a:pt x="251012" y="412375"/>
                </a:lnTo>
                <a:lnTo>
                  <a:pt x="161365" y="412375"/>
                </a:lnTo>
                <a:close/>
                <a:moveTo>
                  <a:pt x="0" y="0"/>
                </a:moveTo>
                <a:lnTo>
                  <a:pt x="89647" y="0"/>
                </a:lnTo>
                <a:lnTo>
                  <a:pt x="89647" y="412376"/>
                </a:lnTo>
                <a:lnTo>
                  <a:pt x="0" y="412376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14E6CD-FC7D-9397-B033-C452779FD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456" y="3364600"/>
            <a:ext cx="4982443" cy="302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236917" y="3501343"/>
            <a:ext cx="2957850" cy="74987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OPPOSans H"/>
                <a:cs typeface="Arial" panose="020B0604020202020204" pitchFamily="34" charset="0"/>
              </a:rPr>
              <a:t> Lighthouse SEO score: 100</a:t>
            </a:r>
            <a:endParaRPr kumimoji="1" lang="zh-CN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236917" y="4383277"/>
            <a:ext cx="3045210" cy="14573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Title &amp; meta description present
Image alt tags added
Structured data valid
Mobile-friendly &amp; accessible
Canonical link +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robots.txt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 set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3FE708-D63E-AB8A-9397-86050D069550}"/>
              </a:ext>
            </a:extLst>
          </p:cNvPr>
          <p:cNvGrpSpPr/>
          <p:nvPr/>
        </p:nvGrpSpPr>
        <p:grpSpPr>
          <a:xfrm>
            <a:off x="288088" y="1687119"/>
            <a:ext cx="1239673" cy="1457351"/>
            <a:chOff x="1744880" y="2281280"/>
            <a:chExt cx="1239673" cy="1457351"/>
          </a:xfrm>
        </p:grpSpPr>
        <p:sp>
          <p:nvSpPr>
            <p:cNvPr id="3" name="标题 1"/>
            <p:cNvSpPr txBox="1"/>
            <p:nvPr/>
          </p:nvSpPr>
          <p:spPr>
            <a:xfrm rot="8100000">
              <a:off x="1744880" y="2499271"/>
              <a:ext cx="1239673" cy="1239360"/>
            </a:xfrm>
            <a:prstGeom prst="teardrop">
              <a:avLst/>
            </a:prstGeom>
            <a:gradFill>
              <a:gsLst>
                <a:gs pos="1000">
                  <a:schemeClr val="accent1">
                    <a:alpha val="100000"/>
                  </a:schemeClr>
                </a:gs>
                <a:gs pos="100000">
                  <a:schemeClr val="accent1">
                    <a:lumMod val="60000"/>
                    <a:lumOff val="40000"/>
                    <a:alpha val="100000"/>
                  </a:schemeClr>
                </a:gs>
              </a:gsLst>
              <a:lin ang="2700000" scaled="0"/>
            </a:gradFill>
            <a:ln cap="sq">
              <a:noFill/>
              <a:prstDash val="solid"/>
              <a:miter/>
            </a:ln>
            <a:effectLst>
              <a:outerShdw blurRad="330200" dist="190500" dir="5400000" sx="90000" sy="90000" algn="t" rotWithShape="0">
                <a:schemeClr val="accent1">
                  <a:lumMod val="75000"/>
                  <a:alpha val="25000"/>
                </a:schemeClr>
              </a:outerShdw>
            </a:effectLst>
          </p:spPr>
          <p:txBody>
            <a:bodyPr vert="horz" wrap="square" lIns="45720" tIns="22860" rIns="45720" bIns="2286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标题 1"/>
            <p:cNvSpPr txBox="1"/>
            <p:nvPr/>
          </p:nvSpPr>
          <p:spPr>
            <a:xfrm rot="8100000">
              <a:off x="1890159" y="2281280"/>
              <a:ext cx="949115" cy="948778"/>
            </a:xfrm>
            <a:custGeom>
              <a:avLst/>
              <a:gdLst>
                <a:gd name="connsiteX0" fmla="*/ 142119 w 675445"/>
                <a:gd name="connsiteY0" fmla="*/ 533122 h 675205"/>
                <a:gd name="connsiteX1" fmla="*/ 0 w 675445"/>
                <a:gd name="connsiteY1" fmla="*/ 190105 h 675205"/>
                <a:gd name="connsiteX2" fmla="*/ 1 w 675445"/>
                <a:gd name="connsiteY2" fmla="*/ 190105 h 675205"/>
                <a:gd name="connsiteX3" fmla="*/ 38132 w 675445"/>
                <a:gd name="connsiteY3" fmla="*/ 1282 h 675205"/>
                <a:gd name="connsiteX4" fmla="*/ 38828 w 675445"/>
                <a:gd name="connsiteY4" fmla="*/ 0 h 675205"/>
                <a:gd name="connsiteX5" fmla="*/ 28173 w 675445"/>
                <a:gd name="connsiteY5" fmla="*/ 34318 h 675205"/>
                <a:gd name="connsiteX6" fmla="*/ 17632 w 675445"/>
                <a:gd name="connsiteY6" fmla="*/ 138856 h 675205"/>
                <a:gd name="connsiteX7" fmla="*/ 536473 w 675445"/>
                <a:gd name="connsiteY7" fmla="*/ 657566 h 675205"/>
                <a:gd name="connsiteX8" fmla="*/ 641037 w 675445"/>
                <a:gd name="connsiteY8" fmla="*/ 647028 h 675205"/>
                <a:gd name="connsiteX9" fmla="*/ 675445 w 675445"/>
                <a:gd name="connsiteY9" fmla="*/ 636350 h 675205"/>
                <a:gd name="connsiteX10" fmla="*/ 674094 w 675445"/>
                <a:gd name="connsiteY10" fmla="*/ 637083 h 675205"/>
                <a:gd name="connsiteX11" fmla="*/ 485223 w 675445"/>
                <a:gd name="connsiteY11" fmla="*/ 675205 h 675205"/>
                <a:gd name="connsiteX12" fmla="*/ 142119 w 675445"/>
                <a:gd name="connsiteY12" fmla="*/ 533122 h 675205"/>
              </a:gdLst>
              <a:ahLst/>
              <a:cxnLst/>
              <a:rect l="l" t="t" r="r" b="b"/>
              <a:pathLst>
                <a:path w="675445" h="675205">
                  <a:moveTo>
                    <a:pt x="142119" y="533122"/>
                  </a:moveTo>
                  <a:cubicBezTo>
                    <a:pt x="54310" y="445336"/>
                    <a:pt x="0" y="324061"/>
                    <a:pt x="0" y="190105"/>
                  </a:cubicBezTo>
                  <a:lnTo>
                    <a:pt x="1" y="190105"/>
                  </a:lnTo>
                  <a:cubicBezTo>
                    <a:pt x="1" y="123127"/>
                    <a:pt x="13579" y="59319"/>
                    <a:pt x="38132" y="1282"/>
                  </a:cubicBezTo>
                  <a:lnTo>
                    <a:pt x="38828" y="0"/>
                  </a:lnTo>
                  <a:lnTo>
                    <a:pt x="28173" y="34318"/>
                  </a:lnTo>
                  <a:cubicBezTo>
                    <a:pt x="21261" y="68085"/>
                    <a:pt x="17632" y="103047"/>
                    <a:pt x="17632" y="138856"/>
                  </a:cubicBezTo>
                  <a:cubicBezTo>
                    <a:pt x="17632" y="425332"/>
                    <a:pt x="249925" y="657566"/>
                    <a:pt x="536473" y="657566"/>
                  </a:cubicBezTo>
                  <a:cubicBezTo>
                    <a:pt x="572291" y="657566"/>
                    <a:pt x="607262" y="653938"/>
                    <a:pt x="641037" y="647028"/>
                  </a:cubicBezTo>
                  <a:lnTo>
                    <a:pt x="675445" y="636350"/>
                  </a:lnTo>
                  <a:lnTo>
                    <a:pt x="674094" y="637083"/>
                  </a:lnTo>
                  <a:cubicBezTo>
                    <a:pt x="616042" y="661631"/>
                    <a:pt x="552218" y="675205"/>
                    <a:pt x="485223" y="675205"/>
                  </a:cubicBezTo>
                  <a:cubicBezTo>
                    <a:pt x="351232" y="675205"/>
                    <a:pt x="229927" y="620908"/>
                    <a:pt x="142119" y="533122"/>
                  </a:cubicBezTo>
                  <a:close/>
                </a:path>
              </a:pathLst>
            </a:custGeom>
            <a:solidFill>
              <a:schemeClr val="accent1"/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2127038" y="2862995"/>
              <a:ext cx="475356" cy="542874"/>
            </a:xfrm>
            <a:custGeom>
              <a:avLst/>
              <a:gdLst>
                <a:gd name="connsiteX0" fmla="*/ 361901 w 630455"/>
                <a:gd name="connsiteY0" fmla="*/ 82589 h 720001"/>
                <a:gd name="connsiteX1" fmla="*/ 361901 w 630455"/>
                <a:gd name="connsiteY1" fmla="*/ 203034 h 720001"/>
                <a:gd name="connsiteX2" fmla="*/ 427179 w 630455"/>
                <a:gd name="connsiteY2" fmla="*/ 268312 h 720001"/>
                <a:gd name="connsiteX3" fmla="*/ 547624 w 630455"/>
                <a:gd name="connsiteY3" fmla="*/ 268312 h 720001"/>
                <a:gd name="connsiteX4" fmla="*/ 113812 w 630455"/>
                <a:gd name="connsiteY4" fmla="*/ 0 h 720001"/>
                <a:gd name="connsiteX5" fmla="*/ 338847 w 630455"/>
                <a:gd name="connsiteY5" fmla="*/ 0 h 720001"/>
                <a:gd name="connsiteX6" fmla="*/ 340465 w 630455"/>
                <a:gd name="connsiteY6" fmla="*/ 162 h 720001"/>
                <a:gd name="connsiteX7" fmla="*/ 340789 w 630455"/>
                <a:gd name="connsiteY7" fmla="*/ 162 h 720001"/>
                <a:gd name="connsiteX8" fmla="*/ 344106 w 630455"/>
                <a:gd name="connsiteY8" fmla="*/ 809 h 720001"/>
                <a:gd name="connsiteX9" fmla="*/ 344186 w 630455"/>
                <a:gd name="connsiteY9" fmla="*/ 809 h 720001"/>
                <a:gd name="connsiteX10" fmla="*/ 347422 w 630455"/>
                <a:gd name="connsiteY10" fmla="*/ 1942 h 720001"/>
                <a:gd name="connsiteX11" fmla="*/ 347503 w 630455"/>
                <a:gd name="connsiteY11" fmla="*/ 1942 h 720001"/>
                <a:gd name="connsiteX12" fmla="*/ 349040 w 630455"/>
                <a:gd name="connsiteY12" fmla="*/ 2670 h 720001"/>
                <a:gd name="connsiteX13" fmla="*/ 349121 w 630455"/>
                <a:gd name="connsiteY13" fmla="*/ 2670 h 720001"/>
                <a:gd name="connsiteX14" fmla="*/ 350576 w 630455"/>
                <a:gd name="connsiteY14" fmla="*/ 3479 h 720001"/>
                <a:gd name="connsiteX15" fmla="*/ 350819 w 630455"/>
                <a:gd name="connsiteY15" fmla="*/ 3640 h 720001"/>
                <a:gd name="connsiteX16" fmla="*/ 352033 w 630455"/>
                <a:gd name="connsiteY16" fmla="*/ 4449 h 720001"/>
                <a:gd name="connsiteX17" fmla="*/ 352194 w 630455"/>
                <a:gd name="connsiteY17" fmla="*/ 4530 h 720001"/>
                <a:gd name="connsiteX18" fmla="*/ 353408 w 630455"/>
                <a:gd name="connsiteY18" fmla="*/ 5501 h 720001"/>
                <a:gd name="connsiteX19" fmla="*/ 353651 w 630455"/>
                <a:gd name="connsiteY19" fmla="*/ 5743 h 720001"/>
                <a:gd name="connsiteX20" fmla="*/ 354864 w 630455"/>
                <a:gd name="connsiteY20" fmla="*/ 6876 h 720001"/>
                <a:gd name="connsiteX21" fmla="*/ 623418 w 630455"/>
                <a:gd name="connsiteY21" fmla="*/ 275430 h 720001"/>
                <a:gd name="connsiteX22" fmla="*/ 624551 w 630455"/>
                <a:gd name="connsiteY22" fmla="*/ 276643 h 720001"/>
                <a:gd name="connsiteX23" fmla="*/ 624793 w 630455"/>
                <a:gd name="connsiteY23" fmla="*/ 276886 h 720001"/>
                <a:gd name="connsiteX24" fmla="*/ 625764 w 630455"/>
                <a:gd name="connsiteY24" fmla="*/ 278180 h 720001"/>
                <a:gd name="connsiteX25" fmla="*/ 625845 w 630455"/>
                <a:gd name="connsiteY25" fmla="*/ 278342 h 720001"/>
                <a:gd name="connsiteX26" fmla="*/ 626734 w 630455"/>
                <a:gd name="connsiteY26" fmla="*/ 279637 h 720001"/>
                <a:gd name="connsiteX27" fmla="*/ 626896 w 630455"/>
                <a:gd name="connsiteY27" fmla="*/ 279798 h 720001"/>
                <a:gd name="connsiteX28" fmla="*/ 627705 w 630455"/>
                <a:gd name="connsiteY28" fmla="*/ 281254 h 720001"/>
                <a:gd name="connsiteX29" fmla="*/ 628433 w 630455"/>
                <a:gd name="connsiteY29" fmla="*/ 282791 h 720001"/>
                <a:gd name="connsiteX30" fmla="*/ 629646 w 630455"/>
                <a:gd name="connsiteY30" fmla="*/ 286107 h 720001"/>
                <a:gd name="connsiteX31" fmla="*/ 630293 w 630455"/>
                <a:gd name="connsiteY31" fmla="*/ 289424 h 720001"/>
                <a:gd name="connsiteX32" fmla="*/ 630293 w 630455"/>
                <a:gd name="connsiteY32" fmla="*/ 289667 h 720001"/>
                <a:gd name="connsiteX33" fmla="*/ 630455 w 630455"/>
                <a:gd name="connsiteY33" fmla="*/ 291285 h 720001"/>
                <a:gd name="connsiteX34" fmla="*/ 630455 w 630455"/>
                <a:gd name="connsiteY34" fmla="*/ 292579 h 720001"/>
                <a:gd name="connsiteX35" fmla="*/ 630455 w 630455"/>
                <a:gd name="connsiteY35" fmla="*/ 606189 h 720001"/>
                <a:gd name="connsiteX36" fmla="*/ 516644 w 630455"/>
                <a:gd name="connsiteY36" fmla="*/ 720001 h 720001"/>
                <a:gd name="connsiteX37" fmla="*/ 113812 w 630455"/>
                <a:gd name="connsiteY37" fmla="*/ 720001 h 720001"/>
                <a:gd name="connsiteX38" fmla="*/ 0 w 630455"/>
                <a:gd name="connsiteY38" fmla="*/ 606189 h 720001"/>
                <a:gd name="connsiteX39" fmla="*/ 0 w 630455"/>
                <a:gd name="connsiteY39" fmla="*/ 113812 h 720001"/>
                <a:gd name="connsiteX40" fmla="*/ 113812 w 630455"/>
                <a:gd name="connsiteY40" fmla="*/ 0 h 720001"/>
              </a:gdLst>
              <a:ahLst/>
              <a:cxnLst/>
              <a:rect l="l" t="t" r="r" b="b"/>
              <a:pathLst>
                <a:path w="630455" h="720001">
                  <a:moveTo>
                    <a:pt x="361901" y="82589"/>
                  </a:moveTo>
                  <a:lnTo>
                    <a:pt x="361901" y="203034"/>
                  </a:lnTo>
                  <a:cubicBezTo>
                    <a:pt x="361901" y="239030"/>
                    <a:pt x="391183" y="268312"/>
                    <a:pt x="427179" y="268312"/>
                  </a:cubicBezTo>
                  <a:lnTo>
                    <a:pt x="547624" y="268312"/>
                  </a:lnTo>
                  <a:close/>
                  <a:moveTo>
                    <a:pt x="113812" y="0"/>
                  </a:moveTo>
                  <a:lnTo>
                    <a:pt x="338847" y="0"/>
                  </a:lnTo>
                  <a:cubicBezTo>
                    <a:pt x="339414" y="81"/>
                    <a:pt x="339899" y="81"/>
                    <a:pt x="340465" y="162"/>
                  </a:cubicBezTo>
                  <a:lnTo>
                    <a:pt x="340789" y="162"/>
                  </a:lnTo>
                  <a:cubicBezTo>
                    <a:pt x="341922" y="324"/>
                    <a:pt x="343054" y="485"/>
                    <a:pt x="344106" y="809"/>
                  </a:cubicBezTo>
                  <a:lnTo>
                    <a:pt x="344186" y="809"/>
                  </a:lnTo>
                  <a:cubicBezTo>
                    <a:pt x="345238" y="1052"/>
                    <a:pt x="346371" y="1456"/>
                    <a:pt x="347422" y="1942"/>
                  </a:cubicBezTo>
                  <a:lnTo>
                    <a:pt x="347503" y="1942"/>
                  </a:lnTo>
                  <a:cubicBezTo>
                    <a:pt x="348069" y="2184"/>
                    <a:pt x="348555" y="2427"/>
                    <a:pt x="349040" y="2670"/>
                  </a:cubicBezTo>
                  <a:lnTo>
                    <a:pt x="349121" y="2670"/>
                  </a:lnTo>
                  <a:cubicBezTo>
                    <a:pt x="349606" y="2912"/>
                    <a:pt x="350091" y="3155"/>
                    <a:pt x="350576" y="3479"/>
                  </a:cubicBezTo>
                  <a:cubicBezTo>
                    <a:pt x="350657" y="3560"/>
                    <a:pt x="350739" y="3560"/>
                    <a:pt x="350819" y="3640"/>
                  </a:cubicBezTo>
                  <a:cubicBezTo>
                    <a:pt x="351224" y="3883"/>
                    <a:pt x="351628" y="4126"/>
                    <a:pt x="352033" y="4449"/>
                  </a:cubicBezTo>
                  <a:cubicBezTo>
                    <a:pt x="352113" y="4449"/>
                    <a:pt x="352113" y="4530"/>
                    <a:pt x="352194" y="4530"/>
                  </a:cubicBezTo>
                  <a:lnTo>
                    <a:pt x="353408" y="5501"/>
                  </a:lnTo>
                  <a:lnTo>
                    <a:pt x="353651" y="5743"/>
                  </a:lnTo>
                  <a:cubicBezTo>
                    <a:pt x="354055" y="6148"/>
                    <a:pt x="354459" y="6472"/>
                    <a:pt x="354864" y="6876"/>
                  </a:cubicBezTo>
                  <a:lnTo>
                    <a:pt x="623418" y="275430"/>
                  </a:lnTo>
                  <a:cubicBezTo>
                    <a:pt x="623822" y="275835"/>
                    <a:pt x="624227" y="276239"/>
                    <a:pt x="624551" y="276643"/>
                  </a:cubicBezTo>
                  <a:lnTo>
                    <a:pt x="624793" y="276886"/>
                  </a:lnTo>
                  <a:cubicBezTo>
                    <a:pt x="625117" y="277291"/>
                    <a:pt x="625440" y="277776"/>
                    <a:pt x="625764" y="278180"/>
                  </a:cubicBezTo>
                  <a:cubicBezTo>
                    <a:pt x="625764" y="278261"/>
                    <a:pt x="625845" y="278342"/>
                    <a:pt x="625845" y="278342"/>
                  </a:cubicBezTo>
                  <a:cubicBezTo>
                    <a:pt x="626168" y="278747"/>
                    <a:pt x="626491" y="279232"/>
                    <a:pt x="626734" y="279637"/>
                  </a:cubicBezTo>
                  <a:cubicBezTo>
                    <a:pt x="626815" y="279637"/>
                    <a:pt x="626815" y="279717"/>
                    <a:pt x="626896" y="279798"/>
                  </a:cubicBezTo>
                  <a:cubicBezTo>
                    <a:pt x="627139" y="280284"/>
                    <a:pt x="627462" y="280769"/>
                    <a:pt x="627705" y="281254"/>
                  </a:cubicBezTo>
                  <a:cubicBezTo>
                    <a:pt x="627948" y="281739"/>
                    <a:pt x="628190" y="282225"/>
                    <a:pt x="628433" y="282791"/>
                  </a:cubicBezTo>
                  <a:cubicBezTo>
                    <a:pt x="628918" y="283843"/>
                    <a:pt x="629323" y="284975"/>
                    <a:pt x="629646" y="286107"/>
                  </a:cubicBezTo>
                  <a:cubicBezTo>
                    <a:pt x="629889" y="287159"/>
                    <a:pt x="630132" y="288291"/>
                    <a:pt x="630293" y="289424"/>
                  </a:cubicBezTo>
                  <a:lnTo>
                    <a:pt x="630293" y="289667"/>
                  </a:lnTo>
                  <a:cubicBezTo>
                    <a:pt x="630374" y="290152"/>
                    <a:pt x="630455" y="290718"/>
                    <a:pt x="630455" y="291285"/>
                  </a:cubicBezTo>
                  <a:lnTo>
                    <a:pt x="630455" y="292579"/>
                  </a:lnTo>
                  <a:lnTo>
                    <a:pt x="630455" y="606189"/>
                  </a:lnTo>
                  <a:cubicBezTo>
                    <a:pt x="630455" y="668959"/>
                    <a:pt x="579414" y="720001"/>
                    <a:pt x="516644" y="720001"/>
                  </a:cubicBezTo>
                  <a:lnTo>
                    <a:pt x="113812" y="720001"/>
                  </a:lnTo>
                  <a:cubicBezTo>
                    <a:pt x="51042" y="720001"/>
                    <a:pt x="0" y="668959"/>
                    <a:pt x="0" y="606189"/>
                  </a:cubicBezTo>
                  <a:lnTo>
                    <a:pt x="0" y="113812"/>
                  </a:lnTo>
                  <a:cubicBezTo>
                    <a:pt x="0" y="51042"/>
                    <a:pt x="51042" y="0"/>
                    <a:pt x="113812" y="0"/>
                  </a:cubicBezTo>
                  <a:close/>
                </a:path>
              </a:pathLst>
            </a:custGeom>
            <a:solidFill>
              <a:schemeClr val="bg1"/>
            </a:solidFill>
            <a:ln cap="sq">
              <a:noFill/>
              <a:prstDash val="solid"/>
              <a:miter/>
            </a:ln>
          </p:spPr>
          <p:txBody>
            <a:bodyPr vert="horz" wrap="square" lIns="0" tIns="0" rIns="0" bIns="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标题 1"/>
          <p:cNvSpPr txBox="1"/>
          <p:nvPr/>
        </p:nvSpPr>
        <p:spPr>
          <a:xfrm>
            <a:off x="149559" y="168292"/>
            <a:ext cx="11491752" cy="72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10800000" scaled="0"/>
          </a:gra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76703" y="312292"/>
            <a:ext cx="9250640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SEO Results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751899" y="403454"/>
            <a:ext cx="218940" cy="218940"/>
          </a:xfrm>
          <a:prstGeom prst="chevr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556855" y="403454"/>
            <a:ext cx="218940" cy="21894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361810" y="403454"/>
            <a:ext cx="218940" cy="218940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759E22D-C345-D78E-3A4F-3E68B5EA4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208" y="1475038"/>
            <a:ext cx="8343279" cy="470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969714" y="2683765"/>
            <a:ext cx="3219885" cy="417423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7030025" y="1376556"/>
            <a:ext cx="3730742" cy="551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962992" y="2729410"/>
            <a:ext cx="3489295" cy="551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5128824" y="3180012"/>
            <a:ext cx="291103" cy="281711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6069351" y="1914427"/>
            <a:ext cx="291103" cy="26391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7925230" y="3027584"/>
            <a:ext cx="3489295" cy="551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EA557C-6190-39C6-1B0B-77EEE6D5914A}"/>
              </a:ext>
            </a:extLst>
          </p:cNvPr>
          <p:cNvGrpSpPr/>
          <p:nvPr/>
        </p:nvGrpSpPr>
        <p:grpSpPr>
          <a:xfrm>
            <a:off x="-39237" y="889000"/>
            <a:ext cx="7184373" cy="4689220"/>
            <a:chOff x="3290561" y="1465524"/>
            <a:chExt cx="7184373" cy="4689220"/>
          </a:xfrm>
        </p:grpSpPr>
        <p:sp>
          <p:nvSpPr>
            <p:cNvPr id="3" name="标题 1"/>
            <p:cNvSpPr txBox="1"/>
            <p:nvPr/>
          </p:nvSpPr>
          <p:spPr>
            <a:xfrm>
              <a:off x="4693514" y="2740005"/>
              <a:ext cx="1161725" cy="3414739"/>
            </a:xfrm>
            <a:custGeom>
              <a:avLst/>
              <a:gdLst>
                <a:gd name="connsiteX0" fmla="*/ 580863 w 1161725"/>
                <a:gd name="connsiteY0" fmla="*/ 0 h 3414739"/>
                <a:gd name="connsiteX1" fmla="*/ 688150 w 1161725"/>
                <a:gd name="connsiteY1" fmla="*/ 44440 h 3414739"/>
                <a:gd name="connsiteX2" fmla="*/ 1117285 w 1161725"/>
                <a:gd name="connsiteY2" fmla="*/ 473575 h 3414739"/>
                <a:gd name="connsiteX3" fmla="*/ 1117285 w 1161725"/>
                <a:gd name="connsiteY3" fmla="*/ 688150 h 3414739"/>
                <a:gd name="connsiteX4" fmla="*/ 688150 w 1161725"/>
                <a:gd name="connsiteY4" fmla="*/ 1117285 h 3414739"/>
                <a:gd name="connsiteX5" fmla="*/ 640301 w 1161725"/>
                <a:gd name="connsiteY5" fmla="*/ 1149059 h 3414739"/>
                <a:gd name="connsiteX6" fmla="*/ 640300 w 1161725"/>
                <a:gd name="connsiteY6" fmla="*/ 3355301 h 3414739"/>
                <a:gd name="connsiteX7" fmla="*/ 580862 w 1161725"/>
                <a:gd name="connsiteY7" fmla="*/ 3414739 h 3414739"/>
                <a:gd name="connsiteX8" fmla="*/ 580863 w 1161725"/>
                <a:gd name="connsiteY8" fmla="*/ 3414738 h 3414739"/>
                <a:gd name="connsiteX9" fmla="*/ 521425 w 1161725"/>
                <a:gd name="connsiteY9" fmla="*/ 3355300 h 3414739"/>
                <a:gd name="connsiteX10" fmla="*/ 521425 w 1161725"/>
                <a:gd name="connsiteY10" fmla="*/ 1149060 h 3414739"/>
                <a:gd name="connsiteX11" fmla="*/ 473575 w 1161725"/>
                <a:gd name="connsiteY11" fmla="*/ 1117285 h 3414739"/>
                <a:gd name="connsiteX12" fmla="*/ 44440 w 1161725"/>
                <a:gd name="connsiteY12" fmla="*/ 688150 h 3414739"/>
                <a:gd name="connsiteX13" fmla="*/ 44440 w 1161725"/>
                <a:gd name="connsiteY13" fmla="*/ 473575 h 3414739"/>
                <a:gd name="connsiteX14" fmla="*/ 473575 w 1161725"/>
                <a:gd name="connsiteY14" fmla="*/ 44440 h 3414739"/>
                <a:gd name="connsiteX15" fmla="*/ 580863 w 1161725"/>
                <a:gd name="connsiteY15" fmla="*/ 0 h 3414739"/>
              </a:gdLst>
              <a:ahLst/>
              <a:cxnLst/>
              <a:rect l="l" t="t" r="r" b="b"/>
              <a:pathLst>
                <a:path w="1161725" h="3414739">
                  <a:moveTo>
                    <a:pt x="580863" y="0"/>
                  </a:moveTo>
                  <a:cubicBezTo>
                    <a:pt x="619693" y="0"/>
                    <a:pt x="658523" y="14813"/>
                    <a:pt x="688150" y="44440"/>
                  </a:cubicBezTo>
                  <a:lnTo>
                    <a:pt x="1117285" y="473575"/>
                  </a:lnTo>
                  <a:cubicBezTo>
                    <a:pt x="1176539" y="532829"/>
                    <a:pt x="1176539" y="628896"/>
                    <a:pt x="1117285" y="688150"/>
                  </a:cubicBezTo>
                  <a:lnTo>
                    <a:pt x="688150" y="1117285"/>
                  </a:lnTo>
                  <a:lnTo>
                    <a:pt x="640301" y="1149059"/>
                  </a:lnTo>
                  <a:lnTo>
                    <a:pt x="640300" y="3355301"/>
                  </a:lnTo>
                  <a:cubicBezTo>
                    <a:pt x="640300" y="3388128"/>
                    <a:pt x="613689" y="3414739"/>
                    <a:pt x="580862" y="3414739"/>
                  </a:cubicBezTo>
                  <a:lnTo>
                    <a:pt x="580863" y="3414738"/>
                  </a:lnTo>
                  <a:cubicBezTo>
                    <a:pt x="548036" y="3414738"/>
                    <a:pt x="521425" y="3388127"/>
                    <a:pt x="521425" y="3355300"/>
                  </a:cubicBezTo>
                  <a:lnTo>
                    <a:pt x="521425" y="1149060"/>
                  </a:lnTo>
                  <a:lnTo>
                    <a:pt x="473575" y="1117285"/>
                  </a:lnTo>
                  <a:lnTo>
                    <a:pt x="44440" y="688150"/>
                  </a:lnTo>
                  <a:cubicBezTo>
                    <a:pt x="-14814" y="628896"/>
                    <a:pt x="-14814" y="532829"/>
                    <a:pt x="44440" y="473575"/>
                  </a:cubicBezTo>
                  <a:lnTo>
                    <a:pt x="473575" y="44440"/>
                  </a:lnTo>
                  <a:cubicBezTo>
                    <a:pt x="503202" y="14813"/>
                    <a:pt x="542033" y="0"/>
                    <a:pt x="58086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标题 1"/>
            <p:cNvSpPr txBox="1"/>
            <p:nvPr/>
          </p:nvSpPr>
          <p:spPr>
            <a:xfrm>
              <a:off x="5349230" y="1465524"/>
              <a:ext cx="1161725" cy="4172385"/>
            </a:xfrm>
            <a:custGeom>
              <a:avLst/>
              <a:gdLst>
                <a:gd name="connsiteX0" fmla="*/ 580863 w 1161725"/>
                <a:gd name="connsiteY0" fmla="*/ 0 h 4172385"/>
                <a:gd name="connsiteX1" fmla="*/ 688150 w 1161725"/>
                <a:gd name="connsiteY1" fmla="*/ 44440 h 4172385"/>
                <a:gd name="connsiteX2" fmla="*/ 1117285 w 1161725"/>
                <a:gd name="connsiteY2" fmla="*/ 473575 h 4172385"/>
                <a:gd name="connsiteX3" fmla="*/ 1117285 w 1161725"/>
                <a:gd name="connsiteY3" fmla="*/ 688150 h 4172385"/>
                <a:gd name="connsiteX4" fmla="*/ 688150 w 1161725"/>
                <a:gd name="connsiteY4" fmla="*/ 1117285 h 4172385"/>
                <a:gd name="connsiteX5" fmla="*/ 642620 w 1161725"/>
                <a:gd name="connsiteY5" fmla="*/ 1147519 h 4172385"/>
                <a:gd name="connsiteX6" fmla="*/ 642619 w 1161725"/>
                <a:gd name="connsiteY6" fmla="*/ 4110628 h 4172385"/>
                <a:gd name="connsiteX7" fmla="*/ 580862 w 1161725"/>
                <a:gd name="connsiteY7" fmla="*/ 4172385 h 4172385"/>
                <a:gd name="connsiteX8" fmla="*/ 580863 w 1161725"/>
                <a:gd name="connsiteY8" fmla="*/ 4172384 h 4172385"/>
                <a:gd name="connsiteX9" fmla="*/ 519106 w 1161725"/>
                <a:gd name="connsiteY9" fmla="*/ 4110627 h 4172385"/>
                <a:gd name="connsiteX10" fmla="*/ 519106 w 1161725"/>
                <a:gd name="connsiteY10" fmla="*/ 1147520 h 4172385"/>
                <a:gd name="connsiteX11" fmla="*/ 473575 w 1161725"/>
                <a:gd name="connsiteY11" fmla="*/ 1117285 h 4172385"/>
                <a:gd name="connsiteX12" fmla="*/ 44440 w 1161725"/>
                <a:gd name="connsiteY12" fmla="*/ 688150 h 4172385"/>
                <a:gd name="connsiteX13" fmla="*/ 44440 w 1161725"/>
                <a:gd name="connsiteY13" fmla="*/ 473575 h 4172385"/>
                <a:gd name="connsiteX14" fmla="*/ 473575 w 1161725"/>
                <a:gd name="connsiteY14" fmla="*/ 44440 h 4172385"/>
                <a:gd name="connsiteX15" fmla="*/ 580863 w 1161725"/>
                <a:gd name="connsiteY15" fmla="*/ 0 h 4172385"/>
              </a:gdLst>
              <a:ahLst/>
              <a:cxnLst/>
              <a:rect l="l" t="t" r="r" b="b"/>
              <a:pathLst>
                <a:path w="1161725" h="4172385">
                  <a:moveTo>
                    <a:pt x="580863" y="0"/>
                  </a:moveTo>
                  <a:cubicBezTo>
                    <a:pt x="619693" y="0"/>
                    <a:pt x="658523" y="14813"/>
                    <a:pt x="688150" y="44440"/>
                  </a:cubicBezTo>
                  <a:lnTo>
                    <a:pt x="1117285" y="473575"/>
                  </a:lnTo>
                  <a:cubicBezTo>
                    <a:pt x="1176539" y="532829"/>
                    <a:pt x="1176539" y="628896"/>
                    <a:pt x="1117285" y="688150"/>
                  </a:cubicBezTo>
                  <a:lnTo>
                    <a:pt x="688150" y="1117285"/>
                  </a:lnTo>
                  <a:lnTo>
                    <a:pt x="642620" y="1147519"/>
                  </a:lnTo>
                  <a:lnTo>
                    <a:pt x="642619" y="4110628"/>
                  </a:lnTo>
                  <a:cubicBezTo>
                    <a:pt x="642619" y="4144735"/>
                    <a:pt x="614969" y="4172385"/>
                    <a:pt x="580862" y="4172385"/>
                  </a:cubicBezTo>
                  <a:lnTo>
                    <a:pt x="580863" y="4172384"/>
                  </a:lnTo>
                  <a:cubicBezTo>
                    <a:pt x="546756" y="4172384"/>
                    <a:pt x="519106" y="4144734"/>
                    <a:pt x="519106" y="4110627"/>
                  </a:cubicBezTo>
                  <a:lnTo>
                    <a:pt x="519106" y="1147520"/>
                  </a:lnTo>
                  <a:lnTo>
                    <a:pt x="473575" y="1117285"/>
                  </a:lnTo>
                  <a:lnTo>
                    <a:pt x="44440" y="688150"/>
                  </a:lnTo>
                  <a:cubicBezTo>
                    <a:pt x="-14814" y="628896"/>
                    <a:pt x="-14814" y="532829"/>
                    <a:pt x="44440" y="473575"/>
                  </a:cubicBezTo>
                  <a:lnTo>
                    <a:pt x="473575" y="44440"/>
                  </a:lnTo>
                  <a:cubicBezTo>
                    <a:pt x="503202" y="14813"/>
                    <a:pt x="542033" y="0"/>
                    <a:pt x="580863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6744192" y="1541677"/>
              <a:ext cx="3730742" cy="92708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4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Arial" panose="020B0604020202020204" pitchFamily="34" charset="0"/>
                  <a:ea typeface="OPPOSans R"/>
                  <a:cs typeface="Arial" panose="020B0604020202020204" pitchFamily="34" charset="0"/>
                </a:rPr>
                <a:t>Tool: Chrome </a:t>
              </a:r>
              <a:r>
                <a:rPr kumimoji="1" lang="en-US" altLang="zh-CN" sz="1400" err="1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Arial" panose="020B0604020202020204" pitchFamily="34" charset="0"/>
                  <a:ea typeface="OPPOSans R"/>
                  <a:cs typeface="Arial" panose="020B0604020202020204" pitchFamily="34" charset="0"/>
                </a:rPr>
                <a:t>DevTools</a:t>
              </a:r>
              <a:r>
                <a:rPr kumimoji="1" lang="en-US" altLang="zh-CN" sz="14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Arial" panose="020B0604020202020204" pitchFamily="34" charset="0"/>
                  <a:ea typeface="OPPOSans R"/>
                  <a:cs typeface="Arial" panose="020B0604020202020204" pitchFamily="34" charset="0"/>
                </a:rPr>
                <a:t> → Lighthouse → Accessibility</a:t>
              </a: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标题 1"/>
            <p:cNvSpPr txBox="1"/>
            <p:nvPr/>
          </p:nvSpPr>
          <p:spPr>
            <a:xfrm rot="2700000">
              <a:off x="6376963" y="1943209"/>
              <a:ext cx="206354" cy="206354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3290561" y="3387630"/>
              <a:ext cx="1161725" cy="168075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r">
                <a:lnSpc>
                  <a:spcPct val="14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Arial" panose="020B0604020202020204" pitchFamily="34" charset="0"/>
                  <a:ea typeface="OPPOSans R"/>
                  <a:cs typeface="Arial" panose="020B0604020202020204" pitchFamily="34" charset="0"/>
                </a:rPr>
                <a:t>Objective: Improve website usability for all users, including those with disabilities.</a:t>
              </a: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标题 1"/>
            <p:cNvSpPr txBox="1"/>
            <p:nvPr/>
          </p:nvSpPr>
          <p:spPr>
            <a:xfrm rot="2700000">
              <a:off x="4597841" y="3217690"/>
              <a:ext cx="206354" cy="206354"/>
            </a:xfrm>
            <a:prstGeom prst="round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标题 1"/>
            <p:cNvSpPr txBox="1"/>
            <p:nvPr/>
          </p:nvSpPr>
          <p:spPr>
            <a:xfrm flipH="1">
              <a:off x="6313124" y="2295001"/>
              <a:ext cx="1161725" cy="3414739"/>
            </a:xfrm>
            <a:custGeom>
              <a:avLst/>
              <a:gdLst>
                <a:gd name="connsiteX0" fmla="*/ 580863 w 1161725"/>
                <a:gd name="connsiteY0" fmla="*/ 0 h 3414739"/>
                <a:gd name="connsiteX1" fmla="*/ 688150 w 1161725"/>
                <a:gd name="connsiteY1" fmla="*/ 44440 h 3414739"/>
                <a:gd name="connsiteX2" fmla="*/ 1117285 w 1161725"/>
                <a:gd name="connsiteY2" fmla="*/ 473575 h 3414739"/>
                <a:gd name="connsiteX3" fmla="*/ 1117285 w 1161725"/>
                <a:gd name="connsiteY3" fmla="*/ 688150 h 3414739"/>
                <a:gd name="connsiteX4" fmla="*/ 688150 w 1161725"/>
                <a:gd name="connsiteY4" fmla="*/ 1117285 h 3414739"/>
                <a:gd name="connsiteX5" fmla="*/ 640301 w 1161725"/>
                <a:gd name="connsiteY5" fmla="*/ 1149059 h 3414739"/>
                <a:gd name="connsiteX6" fmla="*/ 640300 w 1161725"/>
                <a:gd name="connsiteY6" fmla="*/ 3355301 h 3414739"/>
                <a:gd name="connsiteX7" fmla="*/ 580862 w 1161725"/>
                <a:gd name="connsiteY7" fmla="*/ 3414739 h 3414739"/>
                <a:gd name="connsiteX8" fmla="*/ 580863 w 1161725"/>
                <a:gd name="connsiteY8" fmla="*/ 3414738 h 3414739"/>
                <a:gd name="connsiteX9" fmla="*/ 521425 w 1161725"/>
                <a:gd name="connsiteY9" fmla="*/ 3355300 h 3414739"/>
                <a:gd name="connsiteX10" fmla="*/ 521425 w 1161725"/>
                <a:gd name="connsiteY10" fmla="*/ 1149060 h 3414739"/>
                <a:gd name="connsiteX11" fmla="*/ 473575 w 1161725"/>
                <a:gd name="connsiteY11" fmla="*/ 1117285 h 3414739"/>
                <a:gd name="connsiteX12" fmla="*/ 44440 w 1161725"/>
                <a:gd name="connsiteY12" fmla="*/ 688150 h 3414739"/>
                <a:gd name="connsiteX13" fmla="*/ 44440 w 1161725"/>
                <a:gd name="connsiteY13" fmla="*/ 473575 h 3414739"/>
                <a:gd name="connsiteX14" fmla="*/ 473575 w 1161725"/>
                <a:gd name="connsiteY14" fmla="*/ 44440 h 3414739"/>
                <a:gd name="connsiteX15" fmla="*/ 580863 w 1161725"/>
                <a:gd name="connsiteY15" fmla="*/ 0 h 3414739"/>
              </a:gdLst>
              <a:ahLst/>
              <a:cxnLst/>
              <a:rect l="l" t="t" r="r" b="b"/>
              <a:pathLst>
                <a:path w="1161725" h="3414739">
                  <a:moveTo>
                    <a:pt x="580863" y="0"/>
                  </a:moveTo>
                  <a:cubicBezTo>
                    <a:pt x="619693" y="0"/>
                    <a:pt x="658523" y="14813"/>
                    <a:pt x="688150" y="44440"/>
                  </a:cubicBezTo>
                  <a:lnTo>
                    <a:pt x="1117285" y="473575"/>
                  </a:lnTo>
                  <a:cubicBezTo>
                    <a:pt x="1176539" y="532829"/>
                    <a:pt x="1176539" y="628896"/>
                    <a:pt x="1117285" y="688150"/>
                  </a:cubicBezTo>
                  <a:lnTo>
                    <a:pt x="688150" y="1117285"/>
                  </a:lnTo>
                  <a:lnTo>
                    <a:pt x="640301" y="1149059"/>
                  </a:lnTo>
                  <a:lnTo>
                    <a:pt x="640300" y="3355301"/>
                  </a:lnTo>
                  <a:cubicBezTo>
                    <a:pt x="640300" y="3388128"/>
                    <a:pt x="613689" y="3414739"/>
                    <a:pt x="580862" y="3414739"/>
                  </a:cubicBezTo>
                  <a:lnTo>
                    <a:pt x="580863" y="3414738"/>
                  </a:lnTo>
                  <a:cubicBezTo>
                    <a:pt x="548036" y="3414738"/>
                    <a:pt x="521425" y="3388127"/>
                    <a:pt x="521425" y="3355300"/>
                  </a:cubicBezTo>
                  <a:lnTo>
                    <a:pt x="521425" y="1149060"/>
                  </a:lnTo>
                  <a:lnTo>
                    <a:pt x="473575" y="1117285"/>
                  </a:lnTo>
                  <a:lnTo>
                    <a:pt x="44440" y="688150"/>
                  </a:lnTo>
                  <a:cubicBezTo>
                    <a:pt x="-14814" y="628896"/>
                    <a:pt x="-14814" y="532829"/>
                    <a:pt x="44440" y="473575"/>
                  </a:cubicBezTo>
                  <a:lnTo>
                    <a:pt x="473575" y="44440"/>
                  </a:lnTo>
                  <a:cubicBezTo>
                    <a:pt x="503202" y="14813"/>
                    <a:pt x="542033" y="0"/>
                    <a:pt x="58086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7989700" y="2051200"/>
              <a:ext cx="2370124" cy="99247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4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Arial" panose="020B0604020202020204" pitchFamily="34" charset="0"/>
                  <a:ea typeface="OPPOSans R"/>
                  <a:cs typeface="Arial" panose="020B0604020202020204" pitchFamily="34" charset="0"/>
                </a:rPr>
                <a:t>Approach:
Emulated Moto G Power
Slow 4G, mobile-first testing
</a:t>
              </a: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标题 1"/>
            <p:cNvSpPr txBox="1"/>
            <p:nvPr/>
          </p:nvSpPr>
          <p:spPr>
            <a:xfrm rot="18900000" flipH="1">
              <a:off x="7372460" y="2713105"/>
              <a:ext cx="206354" cy="206354"/>
            </a:xfrm>
            <a:prstGeom prst="round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标题 1"/>
          <p:cNvSpPr txBox="1"/>
          <p:nvPr/>
        </p:nvSpPr>
        <p:spPr>
          <a:xfrm flipH="1">
            <a:off x="6957590" y="3498650"/>
            <a:ext cx="291103" cy="240783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1063082" y="461322"/>
            <a:ext cx="1045581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H"/>
                <a:cs typeface="Arial" panose="020B0604020202020204" pitchFamily="34" charset="0"/>
              </a:rPr>
              <a:t>Accessibility master 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431800" y="457200"/>
            <a:ext cx="444500" cy="4318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551496" y="576441"/>
            <a:ext cx="205107" cy="19331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D45818-B58F-2F62-1583-86481084B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435" y="2717393"/>
            <a:ext cx="7398640" cy="417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25A1FA9B-0F96-7BF9-C666-ABFD379459C8}"/>
              </a:ext>
            </a:extLst>
          </p:cNvPr>
          <p:cNvSpPr txBox="1"/>
          <p:nvPr/>
        </p:nvSpPr>
        <p:spPr>
          <a:xfrm>
            <a:off x="8608137" y="1213993"/>
            <a:ext cx="683840" cy="683838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4000">
                <a:schemeClr val="accent1"/>
              </a:gs>
            </a:gsLst>
            <a:lin ang="3240000" scaled="0"/>
          </a:gradFill>
          <a:ln w="9525" cap="flat">
            <a:noFill/>
            <a:miter/>
          </a:ln>
          <a:effectLst>
            <a:outerShdw blurRad="254000" dist="190500" dir="2700000" sx="103000" sy="103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B051F69A-0054-20F5-DDB1-E9ED2D1502A3}"/>
              </a:ext>
            </a:extLst>
          </p:cNvPr>
          <p:cNvSpPr txBox="1"/>
          <p:nvPr/>
        </p:nvSpPr>
        <p:spPr>
          <a:xfrm>
            <a:off x="8327794" y="1976584"/>
            <a:ext cx="3689548" cy="4687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OPPOSans H"/>
                <a:cs typeface="Arial" panose="020B0604020202020204" pitchFamily="34" charset="0"/>
              </a:rPr>
              <a:t>Passed 16/17 Accessibility checks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D1847B35-8360-D161-EB11-266E25285FD8}"/>
              </a:ext>
            </a:extLst>
          </p:cNvPr>
          <p:cNvSpPr txBox="1"/>
          <p:nvPr/>
        </p:nvSpPr>
        <p:spPr>
          <a:xfrm>
            <a:off x="8557474" y="1131721"/>
            <a:ext cx="824480" cy="82447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540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3F88BC3B-EB9B-A2D9-E21F-F64349FCDBCF}"/>
              </a:ext>
            </a:extLst>
          </p:cNvPr>
          <p:cNvSpPr txBox="1"/>
          <p:nvPr/>
        </p:nvSpPr>
        <p:spPr>
          <a:xfrm>
            <a:off x="8812348" y="1398332"/>
            <a:ext cx="314730" cy="291147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353401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713588" y="3372174"/>
            <a:ext cx="3683000" cy="15788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l">
              <a:lnSpc>
                <a:spcPct val="15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C3E2905-8EE3-FC9C-4352-6F9274179D0B}"/>
              </a:ext>
            </a:extLst>
          </p:cNvPr>
          <p:cNvGrpSpPr/>
          <p:nvPr/>
        </p:nvGrpSpPr>
        <p:grpSpPr>
          <a:xfrm>
            <a:off x="398997" y="1522257"/>
            <a:ext cx="3689548" cy="1196344"/>
            <a:chOff x="6714783" y="2080260"/>
            <a:chExt cx="3689548" cy="1301693"/>
          </a:xfrm>
        </p:grpSpPr>
        <p:sp>
          <p:nvSpPr>
            <p:cNvPr id="8" name="标题 1"/>
            <p:cNvSpPr txBox="1"/>
            <p:nvPr/>
          </p:nvSpPr>
          <p:spPr>
            <a:xfrm>
              <a:off x="6928702" y="2080260"/>
              <a:ext cx="824480" cy="824478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54000" cap="sq">
              <a:noFill/>
              <a:miter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BB41F07-03CD-B37F-4B18-CB643694B0C7}"/>
                </a:ext>
              </a:extLst>
            </p:cNvPr>
            <p:cNvGrpSpPr/>
            <p:nvPr/>
          </p:nvGrpSpPr>
          <p:grpSpPr>
            <a:xfrm>
              <a:off x="6714783" y="2150580"/>
              <a:ext cx="3689548" cy="1231373"/>
              <a:chOff x="6714783" y="2150580"/>
              <a:chExt cx="3689548" cy="1231373"/>
            </a:xfrm>
          </p:grpSpPr>
          <p:sp>
            <p:nvSpPr>
              <p:cNvPr id="9" name="标题 1"/>
              <p:cNvSpPr txBox="1"/>
              <p:nvPr/>
            </p:nvSpPr>
            <p:spPr>
              <a:xfrm>
                <a:off x="6999022" y="2150580"/>
                <a:ext cx="683840" cy="683838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4000">
                    <a:schemeClr val="accent1"/>
                  </a:gs>
                </a:gsLst>
                <a:lin ang="3240000" scaled="0"/>
              </a:gradFill>
              <a:ln w="9525" cap="flat">
                <a:noFill/>
                <a:miter/>
              </a:ln>
              <a:effectLst>
                <a:outerShdw blurRad="254000" dist="190500" dir="2700000" sx="103000" sy="103000" algn="t" rotWithShape="0">
                  <a:schemeClr val="tx1">
                    <a:alpha val="10000"/>
                  </a:schemeClr>
                </a:outerShdw>
              </a:effectLst>
            </p:spPr>
            <p:txBody>
              <a:bodyPr vert="horz" wrap="square" lIns="0" tIns="0" rIns="0" bIns="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标题 1"/>
              <p:cNvSpPr txBox="1"/>
              <p:nvPr/>
            </p:nvSpPr>
            <p:spPr>
              <a:xfrm>
                <a:off x="6714783" y="2913171"/>
                <a:ext cx="3689548" cy="468782"/>
              </a:xfrm>
              <a:prstGeom prst="rect">
                <a:avLst/>
              </a:prstGeom>
              <a:noFill/>
              <a:ln cap="sq">
                <a:noFill/>
              </a:ln>
              <a:effectLst/>
            </p:spPr>
            <p:txBody>
              <a:bodyPr vert="horz" wrap="square" lIns="64008" tIns="32004" rIns="64008" bIns="32004" rtlCol="0" anchor="ctr"/>
              <a:lstStyle/>
              <a:p>
                <a:pPr algn="l">
                  <a:lnSpc>
                    <a:spcPct val="110000"/>
                  </a:lnSpc>
                </a:pPr>
                <a:r>
                  <a:rPr kumimoji="1" lang="en-US" altLang="zh-CN" sz="1600" b="1">
                    <a:ln w="12700">
                      <a:noFill/>
                    </a:ln>
                    <a:solidFill>
                      <a:srgbClr val="404040">
                        <a:alpha val="100000"/>
                      </a:srgbClr>
                    </a:solidFill>
                    <a:latin typeface="Arial" panose="020B0604020202020204" pitchFamily="34" charset="0"/>
                    <a:ea typeface="OPPOSans H"/>
                    <a:cs typeface="Arial" panose="020B0604020202020204" pitchFamily="34" charset="0"/>
                  </a:rPr>
                  <a:t> Lighthouse score: 98 / 100</a:t>
                </a:r>
                <a:endParaRPr kumimoji="1" lang="zh-CN" altLang="en-US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5" name="标题 1"/>
          <p:cNvSpPr txBox="1"/>
          <p:nvPr/>
        </p:nvSpPr>
        <p:spPr>
          <a:xfrm>
            <a:off x="266100" y="246413"/>
            <a:ext cx="10560703" cy="72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0" y="246413"/>
            <a:ext cx="1035200" cy="720000"/>
          </a:xfrm>
          <a:custGeom>
            <a:avLst/>
            <a:gdLst>
              <a:gd name="connsiteX0" fmla="*/ 0 w 1035200"/>
              <a:gd name="connsiteY0" fmla="*/ 0 h 720000"/>
              <a:gd name="connsiteX1" fmla="*/ 738999 w 1035200"/>
              <a:gd name="connsiteY1" fmla="*/ 0 h 720000"/>
              <a:gd name="connsiteX2" fmla="*/ 1035200 w 1035200"/>
              <a:gd name="connsiteY2" fmla="*/ 360000 h 720000"/>
              <a:gd name="connsiteX3" fmla="*/ 738999 w 1035200"/>
              <a:gd name="connsiteY3" fmla="*/ 720000 h 720000"/>
              <a:gd name="connsiteX4" fmla="*/ 0 w 1035200"/>
              <a:gd name="connsiteY4" fmla="*/ 720000 h 720000"/>
            </a:gdLst>
            <a:ahLst/>
            <a:cxnLst/>
            <a:rect l="l" t="t" r="r" b="b"/>
            <a:pathLst>
              <a:path w="1035200" h="720000">
                <a:moveTo>
                  <a:pt x="0" y="0"/>
                </a:moveTo>
                <a:lnTo>
                  <a:pt x="738999" y="0"/>
                </a:lnTo>
                <a:lnTo>
                  <a:pt x="1035200" y="360000"/>
                </a:lnTo>
                <a:lnTo>
                  <a:pt x="738999" y="720000"/>
                </a:lnTo>
                <a:lnTo>
                  <a:pt x="0" y="720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1450110" y="371212"/>
            <a:ext cx="9146172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Accessibility Results &amp; Score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871263" y="246413"/>
            <a:ext cx="414670" cy="720000"/>
          </a:xfrm>
          <a:prstGeom prst="chevron">
            <a:avLst>
              <a:gd name="adj" fmla="val 6886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34122F-76CC-08F9-274E-6FA982669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920" y="1715680"/>
            <a:ext cx="8226847" cy="477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l="183" r="1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71621" y="5781427"/>
            <a:ext cx="11467600" cy="10240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12700">
                  <a:solidFill>
                    <a:srgbClr val="47B83A">
                      <a:alpha val="61000"/>
                    </a:srgbClr>
                  </a:solidFill>
                </a:ln>
                <a:noFill/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POWERPOINT DESIGN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rcRect l="24877" b="45367"/>
          <a:stretch>
            <a:fillRect/>
          </a:stretch>
        </p:blipFill>
        <p:spPr>
          <a:xfrm flipH="1">
            <a:off x="5727804" y="618407"/>
            <a:ext cx="3226686" cy="3639441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552420" y="3313993"/>
            <a:ext cx="5706506" cy="215064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 dirty="0">
                <a:ln w="381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Project Introduction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897709" y="1624836"/>
            <a:ext cx="4259576" cy="5233166"/>
          </a:xfrm>
          <a:prstGeom prst="round2SameRect">
            <a:avLst>
              <a:gd name="adj1" fmla="val 49233"/>
              <a:gd name="adj2" fmla="val 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/>
          </a:blip>
          <a:srcRect l="21931" t="9355" r="9297" b="9355"/>
          <a:stretch>
            <a:fillRect/>
          </a:stretch>
        </p:blipFill>
        <p:spPr>
          <a:xfrm>
            <a:off x="6810356" y="36549"/>
            <a:ext cx="4346929" cy="6821451"/>
          </a:xfrm>
          <a:custGeom>
            <a:avLst/>
            <a:gdLst>
              <a:gd name="connsiteX0" fmla="*/ 0 w 5313318"/>
              <a:gd name="connsiteY0" fmla="*/ 0 h 6030400"/>
              <a:gd name="connsiteX1" fmla="*/ 5313318 w 5313318"/>
              <a:gd name="connsiteY1" fmla="*/ 0 h 6030400"/>
              <a:gd name="connsiteX2" fmla="*/ 5313318 w 5313318"/>
              <a:gd name="connsiteY2" fmla="*/ 6030400 h 6030400"/>
              <a:gd name="connsiteX3" fmla="*/ 0 w 5313318"/>
              <a:gd name="connsiteY3" fmla="*/ 6030400 h 6030400"/>
            </a:gdLst>
            <a:ahLst/>
            <a:cxnLst/>
            <a:rect l="l" t="t" r="r" b="b"/>
            <a:pathLst>
              <a:path w="5313318" h="6030400">
                <a:moveTo>
                  <a:pt x="0" y="0"/>
                </a:moveTo>
                <a:lnTo>
                  <a:pt x="5313318" y="0"/>
                </a:lnTo>
                <a:lnTo>
                  <a:pt x="5313318" y="6030400"/>
                </a:lnTo>
                <a:lnTo>
                  <a:pt x="0" y="60304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5626647" y="2409941"/>
            <a:ext cx="1545575" cy="579591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987663" y="5311783"/>
            <a:ext cx="1445038" cy="541889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-532" y="866211"/>
            <a:ext cx="424124" cy="636186"/>
          </a:xfrm>
          <a:custGeom>
            <a:avLst/>
            <a:gdLst>
              <a:gd name="connsiteX0" fmla="*/ 0 w 2598822"/>
              <a:gd name="connsiteY0" fmla="*/ 2598822 h 3898233"/>
              <a:gd name="connsiteX1" fmla="*/ 1299411 w 2598822"/>
              <a:gd name="connsiteY1" fmla="*/ 2598822 h 3898233"/>
              <a:gd name="connsiteX2" fmla="*/ 1299411 w 2598822"/>
              <a:gd name="connsiteY2" fmla="*/ 3898233 h 3898233"/>
              <a:gd name="connsiteX3" fmla="*/ 0 w 2598822"/>
              <a:gd name="connsiteY3" fmla="*/ 3898233 h 3898233"/>
              <a:gd name="connsiteX4" fmla="*/ 1299411 w 2598822"/>
              <a:gd name="connsiteY4" fmla="*/ 1299411 h 3898233"/>
              <a:gd name="connsiteX5" fmla="*/ 2598822 w 2598822"/>
              <a:gd name="connsiteY5" fmla="*/ 1299411 h 3898233"/>
              <a:gd name="connsiteX6" fmla="*/ 2598822 w 2598822"/>
              <a:gd name="connsiteY6" fmla="*/ 2598822 h 3898233"/>
              <a:gd name="connsiteX7" fmla="*/ 1299411 w 2598822"/>
              <a:gd name="connsiteY7" fmla="*/ 2598822 h 3898233"/>
              <a:gd name="connsiteX8" fmla="*/ 0 w 2598822"/>
              <a:gd name="connsiteY8" fmla="*/ 0 h 3898233"/>
              <a:gd name="connsiteX9" fmla="*/ 1299411 w 2598822"/>
              <a:gd name="connsiteY9" fmla="*/ 0 h 3898233"/>
              <a:gd name="connsiteX10" fmla="*/ 1299411 w 2598822"/>
              <a:gd name="connsiteY10" fmla="*/ 1299411 h 3898233"/>
              <a:gd name="connsiteX11" fmla="*/ 0 w 2598822"/>
              <a:gd name="connsiteY11" fmla="*/ 1299411 h 3898233"/>
            </a:gdLst>
            <a:ahLst/>
            <a:cxnLst/>
            <a:rect l="l" t="t" r="r" b="b"/>
            <a:pathLst>
              <a:path w="2598822" h="3898233"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1299411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1299411" y="2598822"/>
                </a:lnTo>
                <a:close/>
                <a:moveTo>
                  <a:pt x="0" y="0"/>
                </a:moveTo>
                <a:lnTo>
                  <a:pt x="1299411" y="0"/>
                </a:lnTo>
                <a:lnTo>
                  <a:pt x="1299411" y="1299411"/>
                </a:lnTo>
                <a:lnTo>
                  <a:pt x="0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510806" y="1884103"/>
            <a:ext cx="2057400" cy="3190875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10509675" y="3477276"/>
            <a:ext cx="753415" cy="737748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202908" y="3703320"/>
            <a:ext cx="753703" cy="741199"/>
            <a:chOff x="6202908" y="3703320"/>
            <a:chExt cx="753703" cy="741199"/>
          </a:xfrm>
        </p:grpSpPr>
        <p:sp>
          <p:nvSpPr>
            <p:cNvPr id="14" name="标题 1"/>
            <p:cNvSpPr txBox="1"/>
            <p:nvPr/>
          </p:nvSpPr>
          <p:spPr>
            <a:xfrm>
              <a:off x="6202908" y="3703320"/>
              <a:ext cx="601303" cy="588799"/>
            </a:xfrm>
            <a:custGeom>
              <a:avLst/>
              <a:gdLst>
                <a:gd name="connsiteX0" fmla="*/ 471965 w 941119"/>
                <a:gd name="connsiteY0" fmla="*/ 921371 h 921549"/>
                <a:gd name="connsiteX1" fmla="*/ 470026 w 941119"/>
                <a:gd name="connsiteY1" fmla="*/ 907245 h 921549"/>
                <a:gd name="connsiteX2" fmla="*/ 470026 w 941119"/>
                <a:gd name="connsiteY2" fmla="*/ 886680 h 921549"/>
                <a:gd name="connsiteX3" fmla="*/ 469296 w 941119"/>
                <a:gd name="connsiteY3" fmla="*/ 873871 h 921549"/>
                <a:gd name="connsiteX4" fmla="*/ 469012 w 941119"/>
                <a:gd name="connsiteY4" fmla="*/ 862574 h 921549"/>
                <a:gd name="connsiteX5" fmla="*/ 468211 w 941119"/>
                <a:gd name="connsiteY5" fmla="*/ 849266 h 921549"/>
                <a:gd name="connsiteX6" fmla="*/ 468016 w 941119"/>
                <a:gd name="connsiteY6" fmla="*/ 845157 h 921549"/>
                <a:gd name="connsiteX7" fmla="*/ 467144 w 941119"/>
                <a:gd name="connsiteY7" fmla="*/ 830301 h 921549"/>
                <a:gd name="connsiteX8" fmla="*/ 466966 w 941119"/>
                <a:gd name="connsiteY8" fmla="*/ 824662 h 921549"/>
                <a:gd name="connsiteX9" fmla="*/ 466201 w 941119"/>
                <a:gd name="connsiteY9" fmla="*/ 815980 h 921549"/>
                <a:gd name="connsiteX10" fmla="*/ 466041 w 941119"/>
                <a:gd name="connsiteY10" fmla="*/ 814468 h 921549"/>
                <a:gd name="connsiteX11" fmla="*/ 464813 w 941119"/>
                <a:gd name="connsiteY11" fmla="*/ 796037 h 921549"/>
                <a:gd name="connsiteX12" fmla="*/ 463176 w 941119"/>
                <a:gd name="connsiteY12" fmla="*/ 781271 h 921549"/>
                <a:gd name="connsiteX13" fmla="*/ 462892 w 941119"/>
                <a:gd name="connsiteY13" fmla="*/ 778727 h 921549"/>
                <a:gd name="connsiteX14" fmla="*/ 461113 w 941119"/>
                <a:gd name="connsiteY14" fmla="*/ 762431 h 921549"/>
                <a:gd name="connsiteX15" fmla="*/ 459992 w 941119"/>
                <a:gd name="connsiteY15" fmla="*/ 753286 h 921549"/>
                <a:gd name="connsiteX16" fmla="*/ 454904 w 941119"/>
                <a:gd name="connsiteY16" fmla="*/ 720890 h 921549"/>
                <a:gd name="connsiteX17" fmla="*/ 445137 w 941119"/>
                <a:gd name="connsiteY17" fmla="*/ 676307 h 921549"/>
                <a:gd name="connsiteX18" fmla="*/ 427524 w 941119"/>
                <a:gd name="connsiteY18" fmla="*/ 625888 h 921549"/>
                <a:gd name="connsiteX19" fmla="*/ 401924 w 941119"/>
                <a:gd name="connsiteY19" fmla="*/ 580256 h 921549"/>
                <a:gd name="connsiteX20" fmla="*/ 385378 w 941119"/>
                <a:gd name="connsiteY20" fmla="*/ 559992 h 921549"/>
                <a:gd name="connsiteX21" fmla="*/ 382372 w 941119"/>
                <a:gd name="connsiteY21" fmla="*/ 556434 h 921549"/>
                <a:gd name="connsiteX22" fmla="*/ 376554 w 941119"/>
                <a:gd name="connsiteY22" fmla="*/ 550635 h 921549"/>
                <a:gd name="connsiteX23" fmla="*/ 374170 w 941119"/>
                <a:gd name="connsiteY23" fmla="*/ 548695 h 921549"/>
                <a:gd name="connsiteX24" fmla="*/ 359404 w 941119"/>
                <a:gd name="connsiteY24" fmla="*/ 535940 h 921549"/>
                <a:gd name="connsiteX25" fmla="*/ 336526 w 941119"/>
                <a:gd name="connsiteY25" fmla="*/ 520302 h 921549"/>
                <a:gd name="connsiteX26" fmla="*/ 281909 w 941119"/>
                <a:gd name="connsiteY26" fmla="*/ 495395 h 921549"/>
                <a:gd name="connsiteX27" fmla="*/ 237966 w 941119"/>
                <a:gd name="connsiteY27" fmla="*/ 482942 h 921549"/>
                <a:gd name="connsiteX28" fmla="*/ 203239 w 941119"/>
                <a:gd name="connsiteY28" fmla="*/ 476199 h 921549"/>
                <a:gd name="connsiteX29" fmla="*/ 171839 w 941119"/>
                <a:gd name="connsiteY29" fmla="*/ 471449 h 921549"/>
                <a:gd name="connsiteX30" fmla="*/ 158585 w 941119"/>
                <a:gd name="connsiteY30" fmla="*/ 470043 h 921549"/>
                <a:gd name="connsiteX31" fmla="*/ 145349 w 941119"/>
                <a:gd name="connsiteY31" fmla="*/ 468496 h 921549"/>
                <a:gd name="connsiteX32" fmla="*/ 142306 w 941119"/>
                <a:gd name="connsiteY32" fmla="*/ 468140 h 921549"/>
                <a:gd name="connsiteX33" fmla="*/ 132611 w 941119"/>
                <a:gd name="connsiteY33" fmla="*/ 467339 h 921549"/>
                <a:gd name="connsiteX34" fmla="*/ 114180 w 941119"/>
                <a:gd name="connsiteY34" fmla="*/ 466023 h 921549"/>
                <a:gd name="connsiteX35" fmla="*/ 107063 w 941119"/>
                <a:gd name="connsiteY35" fmla="*/ 465364 h 921549"/>
                <a:gd name="connsiteX36" fmla="*/ 105533 w 941119"/>
                <a:gd name="connsiteY36" fmla="*/ 465133 h 921549"/>
                <a:gd name="connsiteX37" fmla="*/ 82975 w 941119"/>
                <a:gd name="connsiteY37" fmla="*/ 463977 h 921549"/>
                <a:gd name="connsiteX38" fmla="*/ 67604 w 941119"/>
                <a:gd name="connsiteY38" fmla="*/ 463176 h 921549"/>
                <a:gd name="connsiteX39" fmla="*/ 58887 w 941119"/>
                <a:gd name="connsiteY39" fmla="*/ 462963 h 921549"/>
                <a:gd name="connsiteX40" fmla="*/ 38374 w 941119"/>
                <a:gd name="connsiteY40" fmla="*/ 462073 h 921549"/>
                <a:gd name="connsiteX41" fmla="*/ 34265 w 941119"/>
                <a:gd name="connsiteY41" fmla="*/ 461984 h 921549"/>
                <a:gd name="connsiteX42" fmla="*/ 4892 w 941119"/>
                <a:gd name="connsiteY42" fmla="*/ 461931 h 921549"/>
                <a:gd name="connsiteX43" fmla="*/ 1334 w 941119"/>
                <a:gd name="connsiteY43" fmla="*/ 461344 h 921549"/>
                <a:gd name="connsiteX44" fmla="*/ 4394 w 941119"/>
                <a:gd name="connsiteY44" fmla="*/ 461077 h 921549"/>
                <a:gd name="connsiteX45" fmla="*/ 22416 w 941119"/>
                <a:gd name="connsiteY45" fmla="*/ 460952 h 921549"/>
                <a:gd name="connsiteX46" fmla="*/ 33090 w 941119"/>
                <a:gd name="connsiteY46" fmla="*/ 460205 h 921549"/>
                <a:gd name="connsiteX47" fmla="*/ 37200 w 941119"/>
                <a:gd name="connsiteY47" fmla="*/ 460027 h 921549"/>
                <a:gd name="connsiteX48" fmla="*/ 54688 w 941119"/>
                <a:gd name="connsiteY48" fmla="*/ 460027 h 921549"/>
                <a:gd name="connsiteX49" fmla="*/ 64918 w 941119"/>
                <a:gd name="connsiteY49" fmla="*/ 459334 h 921549"/>
                <a:gd name="connsiteX50" fmla="*/ 74151 w 941119"/>
                <a:gd name="connsiteY50" fmla="*/ 459031 h 921549"/>
                <a:gd name="connsiteX51" fmla="*/ 87992 w 941119"/>
                <a:gd name="connsiteY51" fmla="*/ 458195 h 921549"/>
                <a:gd name="connsiteX52" fmla="*/ 93116 w 941119"/>
                <a:gd name="connsiteY52" fmla="*/ 457999 h 921549"/>
                <a:gd name="connsiteX53" fmla="*/ 105391 w 941119"/>
                <a:gd name="connsiteY53" fmla="*/ 457163 h 921549"/>
                <a:gd name="connsiteX54" fmla="*/ 109501 w 941119"/>
                <a:gd name="connsiteY54" fmla="*/ 456985 h 921549"/>
                <a:gd name="connsiteX55" fmla="*/ 120744 w 941119"/>
                <a:gd name="connsiteY55" fmla="*/ 456131 h 921549"/>
                <a:gd name="connsiteX56" fmla="*/ 124302 w 941119"/>
                <a:gd name="connsiteY56" fmla="*/ 455953 h 921549"/>
                <a:gd name="connsiteX57" fmla="*/ 132468 w 941119"/>
                <a:gd name="connsiteY57" fmla="*/ 455171 h 921549"/>
                <a:gd name="connsiteX58" fmla="*/ 133998 w 941119"/>
                <a:gd name="connsiteY58" fmla="*/ 454993 h 921549"/>
                <a:gd name="connsiteX59" fmla="*/ 149850 w 941119"/>
                <a:gd name="connsiteY59" fmla="*/ 453747 h 921549"/>
                <a:gd name="connsiteX60" fmla="*/ 163050 w 941119"/>
                <a:gd name="connsiteY60" fmla="*/ 452128 h 921549"/>
                <a:gd name="connsiteX61" fmla="*/ 174774 w 941119"/>
                <a:gd name="connsiteY61" fmla="*/ 450794 h 921549"/>
                <a:gd name="connsiteX62" fmla="*/ 193543 w 941119"/>
                <a:gd name="connsiteY62" fmla="*/ 448125 h 921549"/>
                <a:gd name="connsiteX63" fmla="*/ 214251 w 941119"/>
                <a:gd name="connsiteY63" fmla="*/ 444656 h 921549"/>
                <a:gd name="connsiteX64" fmla="*/ 226367 w 941119"/>
                <a:gd name="connsiteY64" fmla="*/ 442450 h 921549"/>
                <a:gd name="connsiteX65" fmla="*/ 281357 w 941119"/>
                <a:gd name="connsiteY65" fmla="*/ 427649 h 921549"/>
                <a:gd name="connsiteX66" fmla="*/ 326634 w 941119"/>
                <a:gd name="connsiteY66" fmla="*/ 408079 h 921549"/>
                <a:gd name="connsiteX67" fmla="*/ 363425 w 941119"/>
                <a:gd name="connsiteY67" fmla="*/ 383724 h 921549"/>
                <a:gd name="connsiteX68" fmla="*/ 387834 w 941119"/>
                <a:gd name="connsiteY68" fmla="*/ 360205 h 921549"/>
                <a:gd name="connsiteX69" fmla="*/ 411708 w 941119"/>
                <a:gd name="connsiteY69" fmla="*/ 327470 h 921549"/>
                <a:gd name="connsiteX70" fmla="*/ 423681 w 941119"/>
                <a:gd name="connsiteY70" fmla="*/ 305321 h 921549"/>
                <a:gd name="connsiteX71" fmla="*/ 440138 w 941119"/>
                <a:gd name="connsiteY71" fmla="*/ 262624 h 921549"/>
                <a:gd name="connsiteX72" fmla="*/ 450527 w 941119"/>
                <a:gd name="connsiteY72" fmla="*/ 222915 h 921549"/>
                <a:gd name="connsiteX73" fmla="*/ 455082 w 941119"/>
                <a:gd name="connsiteY73" fmla="*/ 200286 h 921549"/>
                <a:gd name="connsiteX74" fmla="*/ 458640 w 941119"/>
                <a:gd name="connsiteY74" fmla="*/ 177514 h 921549"/>
                <a:gd name="connsiteX75" fmla="*/ 460419 w 941119"/>
                <a:gd name="connsiteY75" fmla="*/ 166840 h 921549"/>
                <a:gd name="connsiteX76" fmla="*/ 461415 w 941119"/>
                <a:gd name="connsiteY76" fmla="*/ 158176 h 921549"/>
                <a:gd name="connsiteX77" fmla="*/ 462803 w 941119"/>
                <a:gd name="connsiteY77" fmla="*/ 144922 h 921549"/>
                <a:gd name="connsiteX78" fmla="*/ 464422 w 941119"/>
                <a:gd name="connsiteY78" fmla="*/ 130155 h 921549"/>
                <a:gd name="connsiteX79" fmla="*/ 464689 w 941119"/>
                <a:gd name="connsiteY79" fmla="*/ 128643 h 921549"/>
                <a:gd name="connsiteX80" fmla="*/ 465881 w 941119"/>
                <a:gd name="connsiteY80" fmla="*/ 110728 h 921549"/>
                <a:gd name="connsiteX81" fmla="*/ 466557 w 941119"/>
                <a:gd name="connsiteY81" fmla="*/ 104110 h 921549"/>
                <a:gd name="connsiteX82" fmla="*/ 466788 w 941119"/>
                <a:gd name="connsiteY82" fmla="*/ 102580 h 921549"/>
                <a:gd name="connsiteX83" fmla="*/ 467944 w 941119"/>
                <a:gd name="connsiteY83" fmla="*/ 80538 h 921549"/>
                <a:gd name="connsiteX84" fmla="*/ 468674 w 941119"/>
                <a:gd name="connsiteY84" fmla="*/ 69294 h 921549"/>
                <a:gd name="connsiteX85" fmla="*/ 468958 w 941119"/>
                <a:gd name="connsiteY85" fmla="*/ 61075 h 921549"/>
                <a:gd name="connsiteX86" fmla="*/ 469795 w 941119"/>
                <a:gd name="connsiteY86" fmla="*/ 45188 h 921549"/>
                <a:gd name="connsiteX87" fmla="*/ 469919 w 941119"/>
                <a:gd name="connsiteY87" fmla="*/ 41096 h 921549"/>
                <a:gd name="connsiteX88" fmla="*/ 470026 w 941119"/>
                <a:gd name="connsiteY88" fmla="*/ 10230 h 921549"/>
                <a:gd name="connsiteX89" fmla="*/ 471947 w 941119"/>
                <a:gd name="connsiteY89" fmla="*/ 1334 h 921549"/>
                <a:gd name="connsiteX90" fmla="*/ 471947 w 941119"/>
                <a:gd name="connsiteY90" fmla="*/ 5462 h 921549"/>
                <a:gd name="connsiteX91" fmla="*/ 472054 w 941119"/>
                <a:gd name="connsiteY91" fmla="*/ 28589 h 921549"/>
                <a:gd name="connsiteX92" fmla="*/ 472783 w 941119"/>
                <a:gd name="connsiteY92" fmla="*/ 40883 h 921549"/>
                <a:gd name="connsiteX93" fmla="*/ 473068 w 941119"/>
                <a:gd name="connsiteY93" fmla="*/ 51664 h 921549"/>
                <a:gd name="connsiteX94" fmla="*/ 473904 w 941119"/>
                <a:gd name="connsiteY94" fmla="*/ 68067 h 921549"/>
                <a:gd name="connsiteX95" fmla="*/ 474100 w 941119"/>
                <a:gd name="connsiteY95" fmla="*/ 75183 h 921549"/>
                <a:gd name="connsiteX96" fmla="*/ 474900 w 941119"/>
                <a:gd name="connsiteY96" fmla="*/ 86942 h 921549"/>
                <a:gd name="connsiteX97" fmla="*/ 475096 w 941119"/>
                <a:gd name="connsiteY97" fmla="*/ 90500 h 921549"/>
                <a:gd name="connsiteX98" fmla="*/ 475986 w 941119"/>
                <a:gd name="connsiteY98" fmla="*/ 103808 h 921549"/>
                <a:gd name="connsiteX99" fmla="*/ 476146 w 941119"/>
                <a:gd name="connsiteY99" fmla="*/ 108415 h 921549"/>
                <a:gd name="connsiteX100" fmla="*/ 476893 w 941119"/>
                <a:gd name="connsiteY100" fmla="*/ 116065 h 921549"/>
                <a:gd name="connsiteX101" fmla="*/ 477071 w 941119"/>
                <a:gd name="connsiteY101" fmla="*/ 117595 h 921549"/>
                <a:gd name="connsiteX102" fmla="*/ 478316 w 941119"/>
                <a:gd name="connsiteY102" fmla="*/ 134479 h 921549"/>
                <a:gd name="connsiteX103" fmla="*/ 480095 w 941119"/>
                <a:gd name="connsiteY103" fmla="*/ 149227 h 921549"/>
                <a:gd name="connsiteX104" fmla="*/ 481163 w 941119"/>
                <a:gd name="connsiteY104" fmla="*/ 159421 h 921549"/>
                <a:gd name="connsiteX105" fmla="*/ 491339 w 941119"/>
                <a:gd name="connsiteY105" fmla="*/ 221083 h 921549"/>
                <a:gd name="connsiteX106" fmla="*/ 508204 w 941119"/>
                <a:gd name="connsiteY106" fmla="*/ 280290 h 921549"/>
                <a:gd name="connsiteX107" fmla="*/ 538448 w 941119"/>
                <a:gd name="connsiteY107" fmla="*/ 339639 h 921549"/>
                <a:gd name="connsiteX108" fmla="*/ 552556 w 941119"/>
                <a:gd name="connsiteY108" fmla="*/ 357928 h 921549"/>
                <a:gd name="connsiteX109" fmla="*/ 567073 w 941119"/>
                <a:gd name="connsiteY109" fmla="*/ 373210 h 921549"/>
                <a:gd name="connsiteX110" fmla="*/ 587550 w 941119"/>
                <a:gd name="connsiteY110" fmla="*/ 390289 h 921549"/>
                <a:gd name="connsiteX111" fmla="*/ 609077 w 941119"/>
                <a:gd name="connsiteY111" fmla="*/ 404325 h 921549"/>
                <a:gd name="connsiteX112" fmla="*/ 644249 w 941119"/>
                <a:gd name="connsiteY112" fmla="*/ 421297 h 921549"/>
                <a:gd name="connsiteX113" fmla="*/ 694062 w 941119"/>
                <a:gd name="connsiteY113" fmla="*/ 437202 h 921549"/>
                <a:gd name="connsiteX114" fmla="*/ 725106 w 941119"/>
                <a:gd name="connsiteY114" fmla="*/ 444087 h 921549"/>
                <a:gd name="connsiteX115" fmla="*/ 746846 w 941119"/>
                <a:gd name="connsiteY115" fmla="*/ 447645 h 921549"/>
                <a:gd name="connsiteX116" fmla="*/ 771664 w 941119"/>
                <a:gd name="connsiteY116" fmla="*/ 451328 h 921549"/>
                <a:gd name="connsiteX117" fmla="*/ 784936 w 941119"/>
                <a:gd name="connsiteY117" fmla="*/ 452644 h 921549"/>
                <a:gd name="connsiteX118" fmla="*/ 800200 w 941119"/>
                <a:gd name="connsiteY118" fmla="*/ 454423 h 921549"/>
                <a:gd name="connsiteX119" fmla="*/ 804292 w 941119"/>
                <a:gd name="connsiteY119" fmla="*/ 454672 h 921549"/>
                <a:gd name="connsiteX120" fmla="*/ 811408 w 941119"/>
                <a:gd name="connsiteY120" fmla="*/ 455420 h 921549"/>
                <a:gd name="connsiteX121" fmla="*/ 812422 w 941119"/>
                <a:gd name="connsiteY121" fmla="*/ 455580 h 921549"/>
                <a:gd name="connsiteX122" fmla="*/ 830337 w 941119"/>
                <a:gd name="connsiteY122" fmla="*/ 456754 h 921549"/>
                <a:gd name="connsiteX123" fmla="*/ 839535 w 941119"/>
                <a:gd name="connsiteY123" fmla="*/ 457519 h 921549"/>
                <a:gd name="connsiteX124" fmla="*/ 841065 w 941119"/>
                <a:gd name="connsiteY124" fmla="*/ 457697 h 921549"/>
                <a:gd name="connsiteX125" fmla="*/ 870829 w 941119"/>
                <a:gd name="connsiteY125" fmla="*/ 458871 h 921549"/>
                <a:gd name="connsiteX126" fmla="*/ 879510 w 941119"/>
                <a:gd name="connsiteY126" fmla="*/ 459529 h 921549"/>
                <a:gd name="connsiteX127" fmla="*/ 883602 w 941119"/>
                <a:gd name="connsiteY127" fmla="*/ 459778 h 921549"/>
                <a:gd name="connsiteX128" fmla="*/ 900059 w 941119"/>
                <a:gd name="connsiteY128" fmla="*/ 459885 h 921549"/>
                <a:gd name="connsiteX129" fmla="*/ 913384 w 941119"/>
                <a:gd name="connsiteY129" fmla="*/ 460632 h 921549"/>
                <a:gd name="connsiteX130" fmla="*/ 923133 w 941119"/>
                <a:gd name="connsiteY130" fmla="*/ 460846 h 921549"/>
                <a:gd name="connsiteX131" fmla="*/ 940621 w 941119"/>
                <a:gd name="connsiteY131" fmla="*/ 461522 h 921549"/>
                <a:gd name="connsiteX132" fmla="*/ 937561 w 941119"/>
                <a:gd name="connsiteY132" fmla="*/ 461806 h 921549"/>
                <a:gd name="connsiteX133" fmla="*/ 906694 w 941119"/>
                <a:gd name="connsiteY133" fmla="*/ 461949 h 921549"/>
                <a:gd name="connsiteX134" fmla="*/ 900557 w 941119"/>
                <a:gd name="connsiteY134" fmla="*/ 462482 h 921549"/>
                <a:gd name="connsiteX135" fmla="*/ 895967 w 941119"/>
                <a:gd name="connsiteY135" fmla="*/ 462838 h 921549"/>
                <a:gd name="connsiteX136" fmla="*/ 881040 w 941119"/>
                <a:gd name="connsiteY136" fmla="*/ 462945 h 921549"/>
                <a:gd name="connsiteX137" fmla="*/ 870811 w 941119"/>
                <a:gd name="connsiteY137" fmla="*/ 463639 h 921549"/>
                <a:gd name="connsiteX138" fmla="*/ 860546 w 941119"/>
                <a:gd name="connsiteY138" fmla="*/ 463959 h 921549"/>
                <a:gd name="connsiteX139" fmla="*/ 850316 w 941119"/>
                <a:gd name="connsiteY139" fmla="*/ 464688 h 921549"/>
                <a:gd name="connsiteX140" fmla="*/ 844677 w 941119"/>
                <a:gd name="connsiteY140" fmla="*/ 464955 h 921549"/>
                <a:gd name="connsiteX141" fmla="*/ 832401 w 941119"/>
                <a:gd name="connsiteY141" fmla="*/ 465809 h 921549"/>
                <a:gd name="connsiteX142" fmla="*/ 827793 w 941119"/>
                <a:gd name="connsiteY142" fmla="*/ 466005 h 921549"/>
                <a:gd name="connsiteX143" fmla="*/ 818596 w 941119"/>
                <a:gd name="connsiteY143" fmla="*/ 466788 h 921549"/>
                <a:gd name="connsiteX144" fmla="*/ 817066 w 941119"/>
                <a:gd name="connsiteY144" fmla="*/ 466966 h 921549"/>
                <a:gd name="connsiteX145" fmla="*/ 800200 w 941119"/>
                <a:gd name="connsiteY145" fmla="*/ 468264 h 921549"/>
                <a:gd name="connsiteX146" fmla="*/ 785416 w 941119"/>
                <a:gd name="connsiteY146" fmla="*/ 469777 h 921549"/>
                <a:gd name="connsiteX147" fmla="*/ 773194 w 941119"/>
                <a:gd name="connsiteY147" fmla="*/ 471182 h 921549"/>
                <a:gd name="connsiteX148" fmla="*/ 762004 w 941119"/>
                <a:gd name="connsiteY148" fmla="*/ 472481 h 921549"/>
                <a:gd name="connsiteX149" fmla="*/ 751881 w 941119"/>
                <a:gd name="connsiteY149" fmla="*/ 474117 h 921549"/>
                <a:gd name="connsiteX150" fmla="*/ 724075 w 941119"/>
                <a:gd name="connsiteY150" fmla="*/ 478654 h 921549"/>
                <a:gd name="connsiteX151" fmla="*/ 689063 w 941119"/>
                <a:gd name="connsiteY151" fmla="*/ 486606 h 921549"/>
                <a:gd name="connsiteX152" fmla="*/ 637061 w 941119"/>
                <a:gd name="connsiteY152" fmla="*/ 504272 h 921549"/>
                <a:gd name="connsiteX153" fmla="*/ 592069 w 941119"/>
                <a:gd name="connsiteY153" fmla="*/ 528948 h 921549"/>
                <a:gd name="connsiteX154" fmla="*/ 567073 w 941119"/>
                <a:gd name="connsiteY154" fmla="*/ 549531 h 921549"/>
                <a:gd name="connsiteX155" fmla="*/ 560153 w 941119"/>
                <a:gd name="connsiteY155" fmla="*/ 556434 h 921549"/>
                <a:gd name="connsiteX156" fmla="*/ 541312 w 941119"/>
                <a:gd name="connsiteY156" fmla="*/ 578797 h 921549"/>
                <a:gd name="connsiteX157" fmla="*/ 520355 w 941119"/>
                <a:gd name="connsiteY157" fmla="*/ 613524 h 921549"/>
                <a:gd name="connsiteX158" fmla="*/ 507350 w 941119"/>
                <a:gd name="connsiteY158" fmla="*/ 644266 h 921549"/>
                <a:gd name="connsiteX159" fmla="*/ 493314 w 941119"/>
                <a:gd name="connsiteY159" fmla="*/ 692034 h 921549"/>
                <a:gd name="connsiteX160" fmla="*/ 487514 w 941119"/>
                <a:gd name="connsiteY160" fmla="*/ 720143 h 921549"/>
                <a:gd name="connsiteX161" fmla="*/ 483137 w 941119"/>
                <a:gd name="connsiteY161" fmla="*/ 747985 h 921549"/>
                <a:gd name="connsiteX162" fmla="*/ 479971 w 941119"/>
                <a:gd name="connsiteY162" fmla="*/ 771860 h 921549"/>
                <a:gd name="connsiteX163" fmla="*/ 478281 w 941119"/>
                <a:gd name="connsiteY163" fmla="*/ 786092 h 921549"/>
                <a:gd name="connsiteX164" fmla="*/ 476929 w 941119"/>
                <a:gd name="connsiteY164" fmla="*/ 802442 h 921549"/>
                <a:gd name="connsiteX165" fmla="*/ 475310 w 941119"/>
                <a:gd name="connsiteY165" fmla="*/ 822367 h 921549"/>
                <a:gd name="connsiteX166" fmla="*/ 475185 w 941119"/>
                <a:gd name="connsiteY166" fmla="*/ 823381 h 921549"/>
                <a:gd name="connsiteX167" fmla="*/ 474064 w 941119"/>
                <a:gd name="connsiteY167" fmla="*/ 844392 h 921549"/>
                <a:gd name="connsiteX168" fmla="*/ 473246 w 941119"/>
                <a:gd name="connsiteY168" fmla="*/ 859264 h 921549"/>
                <a:gd name="connsiteX169" fmla="*/ 473015 w 941119"/>
                <a:gd name="connsiteY169" fmla="*/ 869014 h 921549"/>
                <a:gd name="connsiteX170" fmla="*/ 472178 w 941119"/>
                <a:gd name="connsiteY170" fmla="*/ 884883 h 921549"/>
                <a:gd name="connsiteX171" fmla="*/ 472036 w 941119"/>
                <a:gd name="connsiteY171" fmla="*/ 888992 h 921549"/>
                <a:gd name="connsiteX172" fmla="*/ 471912 w 941119"/>
                <a:gd name="connsiteY172" fmla="*/ 916265 h 921549"/>
                <a:gd name="connsiteX173" fmla="*/ 471965 w 941119"/>
                <a:gd name="connsiteY173" fmla="*/ 921371 h 921549"/>
              </a:gdLst>
              <a:ahLst/>
              <a:cxnLst/>
              <a:rect l="l" t="t" r="r" b="b"/>
              <a:pathLst>
                <a:path w="941119" h="921549">
                  <a:moveTo>
                    <a:pt x="471965" y="921371"/>
                  </a:moveTo>
                  <a:cubicBezTo>
                    <a:pt x="470378" y="916840"/>
                    <a:pt x="469718" y="912036"/>
                    <a:pt x="470026" y="907245"/>
                  </a:cubicBezTo>
                  <a:cubicBezTo>
                    <a:pt x="470026" y="900396"/>
                    <a:pt x="470026" y="893529"/>
                    <a:pt x="470026" y="886680"/>
                  </a:cubicBezTo>
                  <a:cubicBezTo>
                    <a:pt x="470102" y="882398"/>
                    <a:pt x="469859" y="878115"/>
                    <a:pt x="469296" y="873871"/>
                  </a:cubicBezTo>
                  <a:cubicBezTo>
                    <a:pt x="468951" y="870115"/>
                    <a:pt x="468857" y="866342"/>
                    <a:pt x="469012" y="862574"/>
                  </a:cubicBezTo>
                  <a:cubicBezTo>
                    <a:pt x="469012" y="858126"/>
                    <a:pt x="469279" y="853678"/>
                    <a:pt x="468211" y="849266"/>
                  </a:cubicBezTo>
                  <a:cubicBezTo>
                    <a:pt x="468003" y="847907"/>
                    <a:pt x="467937" y="846530"/>
                    <a:pt x="468016" y="845157"/>
                  </a:cubicBezTo>
                  <a:cubicBezTo>
                    <a:pt x="467891" y="840211"/>
                    <a:pt x="468229" y="835229"/>
                    <a:pt x="467144" y="830301"/>
                  </a:cubicBezTo>
                  <a:cubicBezTo>
                    <a:pt x="466896" y="828432"/>
                    <a:pt x="466838" y="826542"/>
                    <a:pt x="466966" y="824662"/>
                  </a:cubicBezTo>
                  <a:cubicBezTo>
                    <a:pt x="467130" y="821746"/>
                    <a:pt x="466872" y="818823"/>
                    <a:pt x="466201" y="815980"/>
                  </a:cubicBezTo>
                  <a:cubicBezTo>
                    <a:pt x="466059" y="815489"/>
                    <a:pt x="466005" y="814977"/>
                    <a:pt x="466041" y="814468"/>
                  </a:cubicBezTo>
                  <a:cubicBezTo>
                    <a:pt x="466414" y="808277"/>
                    <a:pt x="465027" y="802192"/>
                    <a:pt x="464813" y="796037"/>
                  </a:cubicBezTo>
                  <a:cubicBezTo>
                    <a:pt x="464635" y="791091"/>
                    <a:pt x="463746" y="786199"/>
                    <a:pt x="463176" y="781271"/>
                  </a:cubicBezTo>
                  <a:cubicBezTo>
                    <a:pt x="463038" y="780428"/>
                    <a:pt x="462943" y="779579"/>
                    <a:pt x="462892" y="778727"/>
                  </a:cubicBezTo>
                  <a:cubicBezTo>
                    <a:pt x="462629" y="773263"/>
                    <a:pt x="462034" y="767821"/>
                    <a:pt x="461113" y="762431"/>
                  </a:cubicBezTo>
                  <a:cubicBezTo>
                    <a:pt x="460686" y="759388"/>
                    <a:pt x="460401" y="756329"/>
                    <a:pt x="459992" y="753286"/>
                  </a:cubicBezTo>
                  <a:cubicBezTo>
                    <a:pt x="458498" y="742452"/>
                    <a:pt x="456754" y="731671"/>
                    <a:pt x="454904" y="720890"/>
                  </a:cubicBezTo>
                  <a:cubicBezTo>
                    <a:pt x="452420" y="705871"/>
                    <a:pt x="449159" y="690989"/>
                    <a:pt x="445137" y="676307"/>
                  </a:cubicBezTo>
                  <a:cubicBezTo>
                    <a:pt x="440458" y="659107"/>
                    <a:pt x="434573" y="642259"/>
                    <a:pt x="427524" y="625888"/>
                  </a:cubicBezTo>
                  <a:cubicBezTo>
                    <a:pt x="420559" y="609848"/>
                    <a:pt x="411982" y="594559"/>
                    <a:pt x="401924" y="580256"/>
                  </a:cubicBezTo>
                  <a:cubicBezTo>
                    <a:pt x="396960" y="573068"/>
                    <a:pt x="391427" y="566292"/>
                    <a:pt x="385378" y="559992"/>
                  </a:cubicBezTo>
                  <a:cubicBezTo>
                    <a:pt x="384293" y="558889"/>
                    <a:pt x="383333" y="557680"/>
                    <a:pt x="382372" y="556434"/>
                  </a:cubicBezTo>
                  <a:cubicBezTo>
                    <a:pt x="380666" y="554280"/>
                    <a:pt x="378714" y="552333"/>
                    <a:pt x="376554" y="550635"/>
                  </a:cubicBezTo>
                  <a:cubicBezTo>
                    <a:pt x="375722" y="550037"/>
                    <a:pt x="374925" y="549389"/>
                    <a:pt x="374170" y="548695"/>
                  </a:cubicBezTo>
                  <a:cubicBezTo>
                    <a:pt x="369525" y="544134"/>
                    <a:pt x="364594" y="539873"/>
                    <a:pt x="359404" y="535940"/>
                  </a:cubicBezTo>
                  <a:cubicBezTo>
                    <a:pt x="352144" y="530209"/>
                    <a:pt x="344501" y="524984"/>
                    <a:pt x="336526" y="520302"/>
                  </a:cubicBezTo>
                  <a:cubicBezTo>
                    <a:pt x="319182" y="510227"/>
                    <a:pt x="300888" y="501885"/>
                    <a:pt x="281909" y="495395"/>
                  </a:cubicBezTo>
                  <a:cubicBezTo>
                    <a:pt x="267490" y="490476"/>
                    <a:pt x="252821" y="486320"/>
                    <a:pt x="237966" y="482942"/>
                  </a:cubicBezTo>
                  <a:cubicBezTo>
                    <a:pt x="226473" y="480291"/>
                    <a:pt x="214927" y="477853"/>
                    <a:pt x="203239" y="476199"/>
                  </a:cubicBezTo>
                  <a:cubicBezTo>
                    <a:pt x="192760" y="474722"/>
                    <a:pt x="182335" y="472641"/>
                    <a:pt x="171839" y="471449"/>
                  </a:cubicBezTo>
                  <a:cubicBezTo>
                    <a:pt x="167444" y="470933"/>
                    <a:pt x="162943" y="470239"/>
                    <a:pt x="158585" y="470043"/>
                  </a:cubicBezTo>
                  <a:cubicBezTo>
                    <a:pt x="154226" y="469848"/>
                    <a:pt x="149690" y="469047"/>
                    <a:pt x="145349" y="468496"/>
                  </a:cubicBezTo>
                  <a:cubicBezTo>
                    <a:pt x="144341" y="468325"/>
                    <a:pt x="143326" y="468206"/>
                    <a:pt x="142306" y="468140"/>
                  </a:cubicBezTo>
                  <a:cubicBezTo>
                    <a:pt x="139033" y="468140"/>
                    <a:pt x="135795" y="467410"/>
                    <a:pt x="132611" y="467339"/>
                  </a:cubicBezTo>
                  <a:cubicBezTo>
                    <a:pt x="126420" y="467197"/>
                    <a:pt x="120353" y="465863"/>
                    <a:pt x="114180" y="466023"/>
                  </a:cubicBezTo>
                  <a:cubicBezTo>
                    <a:pt x="111788" y="466194"/>
                    <a:pt x="109383" y="465971"/>
                    <a:pt x="107063" y="465364"/>
                  </a:cubicBezTo>
                  <a:cubicBezTo>
                    <a:pt x="106570" y="465201"/>
                    <a:pt x="106053" y="465123"/>
                    <a:pt x="105533" y="465133"/>
                  </a:cubicBezTo>
                  <a:cubicBezTo>
                    <a:pt x="97972" y="465489"/>
                    <a:pt x="90518" y="464101"/>
                    <a:pt x="82975" y="463977"/>
                  </a:cubicBezTo>
                  <a:cubicBezTo>
                    <a:pt x="77838" y="464155"/>
                    <a:pt x="72695" y="463886"/>
                    <a:pt x="67604" y="463176"/>
                  </a:cubicBezTo>
                  <a:cubicBezTo>
                    <a:pt x="64708" y="462883"/>
                    <a:pt x="61794" y="462812"/>
                    <a:pt x="58887" y="462963"/>
                  </a:cubicBezTo>
                  <a:cubicBezTo>
                    <a:pt x="52037" y="462767"/>
                    <a:pt x="45170" y="463425"/>
                    <a:pt x="38374" y="462073"/>
                  </a:cubicBezTo>
                  <a:cubicBezTo>
                    <a:pt x="37010" y="461918"/>
                    <a:pt x="35634" y="461888"/>
                    <a:pt x="34265" y="461984"/>
                  </a:cubicBezTo>
                  <a:lnTo>
                    <a:pt x="4892" y="461931"/>
                  </a:lnTo>
                  <a:cubicBezTo>
                    <a:pt x="3677" y="462016"/>
                    <a:pt x="2458" y="461815"/>
                    <a:pt x="1334" y="461344"/>
                  </a:cubicBezTo>
                  <a:cubicBezTo>
                    <a:pt x="2348" y="461255"/>
                    <a:pt x="3380" y="461095"/>
                    <a:pt x="4394" y="461077"/>
                  </a:cubicBezTo>
                  <a:lnTo>
                    <a:pt x="22416" y="460952"/>
                  </a:lnTo>
                  <a:cubicBezTo>
                    <a:pt x="25991" y="461127"/>
                    <a:pt x="29574" y="460876"/>
                    <a:pt x="33090" y="460205"/>
                  </a:cubicBezTo>
                  <a:cubicBezTo>
                    <a:pt x="34449" y="459994"/>
                    <a:pt x="35828" y="459935"/>
                    <a:pt x="37200" y="460027"/>
                  </a:cubicBezTo>
                  <a:cubicBezTo>
                    <a:pt x="43035" y="460027"/>
                    <a:pt x="48853" y="460027"/>
                    <a:pt x="54688" y="460027"/>
                  </a:cubicBezTo>
                  <a:cubicBezTo>
                    <a:pt x="58111" y="460079"/>
                    <a:pt x="61533" y="459848"/>
                    <a:pt x="64918" y="459334"/>
                  </a:cubicBezTo>
                  <a:cubicBezTo>
                    <a:pt x="67984" y="459010"/>
                    <a:pt x="71070" y="458908"/>
                    <a:pt x="74151" y="459031"/>
                  </a:cubicBezTo>
                  <a:cubicBezTo>
                    <a:pt x="78781" y="459232"/>
                    <a:pt x="83420" y="458953"/>
                    <a:pt x="87992" y="458195"/>
                  </a:cubicBezTo>
                  <a:cubicBezTo>
                    <a:pt x="89689" y="457960"/>
                    <a:pt x="91405" y="457894"/>
                    <a:pt x="93116" y="457999"/>
                  </a:cubicBezTo>
                  <a:cubicBezTo>
                    <a:pt x="97226" y="458202"/>
                    <a:pt x="101346" y="457921"/>
                    <a:pt x="105391" y="457163"/>
                  </a:cubicBezTo>
                  <a:cubicBezTo>
                    <a:pt x="106750" y="456951"/>
                    <a:pt x="108129" y="456891"/>
                    <a:pt x="109501" y="456985"/>
                  </a:cubicBezTo>
                  <a:cubicBezTo>
                    <a:pt x="113269" y="457163"/>
                    <a:pt x="117046" y="456877"/>
                    <a:pt x="120744" y="456131"/>
                  </a:cubicBezTo>
                  <a:cubicBezTo>
                    <a:pt x="121919" y="455930"/>
                    <a:pt x="123113" y="455870"/>
                    <a:pt x="124302" y="455953"/>
                  </a:cubicBezTo>
                  <a:cubicBezTo>
                    <a:pt x="127048" y="456103"/>
                    <a:pt x="129801" y="455839"/>
                    <a:pt x="132468" y="455171"/>
                  </a:cubicBezTo>
                  <a:cubicBezTo>
                    <a:pt x="132964" y="455021"/>
                    <a:pt x="133482" y="454962"/>
                    <a:pt x="133998" y="454993"/>
                  </a:cubicBezTo>
                  <a:cubicBezTo>
                    <a:pt x="139335" y="455384"/>
                    <a:pt x="144530" y="453907"/>
                    <a:pt x="149850" y="453747"/>
                  </a:cubicBezTo>
                  <a:cubicBezTo>
                    <a:pt x="154262" y="453623"/>
                    <a:pt x="158745" y="452680"/>
                    <a:pt x="163050" y="452128"/>
                  </a:cubicBezTo>
                  <a:cubicBezTo>
                    <a:pt x="166964" y="451648"/>
                    <a:pt x="170878" y="451310"/>
                    <a:pt x="174774" y="450794"/>
                  </a:cubicBezTo>
                  <a:cubicBezTo>
                    <a:pt x="181036" y="449940"/>
                    <a:pt x="187228" y="448926"/>
                    <a:pt x="193543" y="448125"/>
                  </a:cubicBezTo>
                  <a:cubicBezTo>
                    <a:pt x="200499" y="447254"/>
                    <a:pt x="207384" y="445973"/>
                    <a:pt x="214251" y="444656"/>
                  </a:cubicBezTo>
                  <a:cubicBezTo>
                    <a:pt x="218290" y="443874"/>
                    <a:pt x="222364" y="443322"/>
                    <a:pt x="226367" y="442450"/>
                  </a:cubicBezTo>
                  <a:cubicBezTo>
                    <a:pt x="244963" y="438563"/>
                    <a:pt x="263323" y="433621"/>
                    <a:pt x="281357" y="427649"/>
                  </a:cubicBezTo>
                  <a:cubicBezTo>
                    <a:pt x="296960" y="422374"/>
                    <a:pt x="312103" y="415829"/>
                    <a:pt x="326634" y="408079"/>
                  </a:cubicBezTo>
                  <a:cubicBezTo>
                    <a:pt x="339643" y="401148"/>
                    <a:pt x="351963" y="392993"/>
                    <a:pt x="363425" y="383724"/>
                  </a:cubicBezTo>
                  <a:cubicBezTo>
                    <a:pt x="372173" y="376544"/>
                    <a:pt x="380335" y="368680"/>
                    <a:pt x="387834" y="360205"/>
                  </a:cubicBezTo>
                  <a:cubicBezTo>
                    <a:pt x="396875" y="350126"/>
                    <a:pt x="404875" y="339159"/>
                    <a:pt x="411708" y="327470"/>
                  </a:cubicBezTo>
                  <a:cubicBezTo>
                    <a:pt x="415925" y="320212"/>
                    <a:pt x="420195" y="312971"/>
                    <a:pt x="423681" y="305321"/>
                  </a:cubicBezTo>
                  <a:cubicBezTo>
                    <a:pt x="430088" y="291460"/>
                    <a:pt x="435585" y="277198"/>
                    <a:pt x="440138" y="262624"/>
                  </a:cubicBezTo>
                  <a:cubicBezTo>
                    <a:pt x="444158" y="249530"/>
                    <a:pt x="447699" y="236329"/>
                    <a:pt x="450527" y="222915"/>
                  </a:cubicBezTo>
                  <a:cubicBezTo>
                    <a:pt x="452129" y="215390"/>
                    <a:pt x="453801" y="207882"/>
                    <a:pt x="455082" y="200286"/>
                  </a:cubicBezTo>
                  <a:cubicBezTo>
                    <a:pt x="456363" y="192689"/>
                    <a:pt x="457448" y="185110"/>
                    <a:pt x="458640" y="177514"/>
                  </a:cubicBezTo>
                  <a:cubicBezTo>
                    <a:pt x="459191" y="173956"/>
                    <a:pt x="459743" y="170398"/>
                    <a:pt x="460419" y="166840"/>
                  </a:cubicBezTo>
                  <a:cubicBezTo>
                    <a:pt x="460917" y="163975"/>
                    <a:pt x="460881" y="161058"/>
                    <a:pt x="461415" y="158176"/>
                  </a:cubicBezTo>
                  <a:cubicBezTo>
                    <a:pt x="462234" y="153817"/>
                    <a:pt x="462340" y="149280"/>
                    <a:pt x="462803" y="144922"/>
                  </a:cubicBezTo>
                  <a:cubicBezTo>
                    <a:pt x="463319" y="139994"/>
                    <a:pt x="463870" y="135083"/>
                    <a:pt x="464422" y="130155"/>
                  </a:cubicBezTo>
                  <a:cubicBezTo>
                    <a:pt x="464562" y="129662"/>
                    <a:pt x="464651" y="129155"/>
                    <a:pt x="464689" y="128643"/>
                  </a:cubicBezTo>
                  <a:cubicBezTo>
                    <a:pt x="464368" y="122630"/>
                    <a:pt x="466005" y="116741"/>
                    <a:pt x="465881" y="110728"/>
                  </a:cubicBezTo>
                  <a:cubicBezTo>
                    <a:pt x="465758" y="108500"/>
                    <a:pt x="465987" y="106267"/>
                    <a:pt x="466557" y="104110"/>
                  </a:cubicBezTo>
                  <a:cubicBezTo>
                    <a:pt x="466720" y="103617"/>
                    <a:pt x="466799" y="103100"/>
                    <a:pt x="466788" y="102580"/>
                  </a:cubicBezTo>
                  <a:cubicBezTo>
                    <a:pt x="466397" y="95197"/>
                    <a:pt x="467998" y="87921"/>
                    <a:pt x="467944" y="80538"/>
                  </a:cubicBezTo>
                  <a:cubicBezTo>
                    <a:pt x="467823" y="76775"/>
                    <a:pt x="468069" y="73010"/>
                    <a:pt x="468674" y="69294"/>
                  </a:cubicBezTo>
                  <a:cubicBezTo>
                    <a:pt x="468983" y="66566"/>
                    <a:pt x="469078" y="63818"/>
                    <a:pt x="468958" y="61075"/>
                  </a:cubicBezTo>
                  <a:cubicBezTo>
                    <a:pt x="469101" y="55738"/>
                    <a:pt x="468585" y="50401"/>
                    <a:pt x="469795" y="45188"/>
                  </a:cubicBezTo>
                  <a:cubicBezTo>
                    <a:pt x="469988" y="43833"/>
                    <a:pt x="470029" y="42460"/>
                    <a:pt x="469919" y="41096"/>
                  </a:cubicBezTo>
                  <a:cubicBezTo>
                    <a:pt x="469919" y="30795"/>
                    <a:pt x="470079" y="20512"/>
                    <a:pt x="470026" y="10230"/>
                  </a:cubicBezTo>
                  <a:cubicBezTo>
                    <a:pt x="470088" y="7168"/>
                    <a:pt x="470741" y="4148"/>
                    <a:pt x="471947" y="1334"/>
                  </a:cubicBezTo>
                  <a:lnTo>
                    <a:pt x="471947" y="5462"/>
                  </a:lnTo>
                  <a:cubicBezTo>
                    <a:pt x="471947" y="13183"/>
                    <a:pt x="471947" y="20886"/>
                    <a:pt x="472054" y="28589"/>
                  </a:cubicBezTo>
                  <a:cubicBezTo>
                    <a:pt x="471995" y="32700"/>
                    <a:pt x="472239" y="36808"/>
                    <a:pt x="472783" y="40883"/>
                  </a:cubicBezTo>
                  <a:cubicBezTo>
                    <a:pt x="473128" y="44465"/>
                    <a:pt x="473223" y="48068"/>
                    <a:pt x="473068" y="51664"/>
                  </a:cubicBezTo>
                  <a:cubicBezTo>
                    <a:pt x="473193" y="57143"/>
                    <a:pt x="472819" y="62605"/>
                    <a:pt x="473904" y="68067"/>
                  </a:cubicBezTo>
                  <a:cubicBezTo>
                    <a:pt x="474171" y="70429"/>
                    <a:pt x="474237" y="72809"/>
                    <a:pt x="474100" y="75183"/>
                  </a:cubicBezTo>
                  <a:cubicBezTo>
                    <a:pt x="473904" y="79121"/>
                    <a:pt x="474173" y="83068"/>
                    <a:pt x="474900" y="86942"/>
                  </a:cubicBezTo>
                  <a:cubicBezTo>
                    <a:pt x="475098" y="88117"/>
                    <a:pt x="475164" y="89311"/>
                    <a:pt x="475096" y="90500"/>
                  </a:cubicBezTo>
                  <a:cubicBezTo>
                    <a:pt x="474922" y="94955"/>
                    <a:pt x="475219" y="99416"/>
                    <a:pt x="475986" y="103808"/>
                  </a:cubicBezTo>
                  <a:cubicBezTo>
                    <a:pt x="476210" y="105333"/>
                    <a:pt x="476263" y="106878"/>
                    <a:pt x="476146" y="108415"/>
                  </a:cubicBezTo>
                  <a:cubicBezTo>
                    <a:pt x="476012" y="110988"/>
                    <a:pt x="476263" y="113567"/>
                    <a:pt x="476893" y="116065"/>
                  </a:cubicBezTo>
                  <a:cubicBezTo>
                    <a:pt x="477041" y="116561"/>
                    <a:pt x="477101" y="117079"/>
                    <a:pt x="477071" y="117595"/>
                  </a:cubicBezTo>
                  <a:cubicBezTo>
                    <a:pt x="476715" y="123271"/>
                    <a:pt x="478085" y="128821"/>
                    <a:pt x="478316" y="134479"/>
                  </a:cubicBezTo>
                  <a:cubicBezTo>
                    <a:pt x="478530" y="139407"/>
                    <a:pt x="479455" y="144299"/>
                    <a:pt x="480095" y="149227"/>
                  </a:cubicBezTo>
                  <a:cubicBezTo>
                    <a:pt x="480487" y="152607"/>
                    <a:pt x="480771" y="156023"/>
                    <a:pt x="481163" y="159421"/>
                  </a:cubicBezTo>
                  <a:cubicBezTo>
                    <a:pt x="483600" y="180129"/>
                    <a:pt x="487123" y="200659"/>
                    <a:pt x="491339" y="221083"/>
                  </a:cubicBezTo>
                  <a:cubicBezTo>
                    <a:pt x="495486" y="241209"/>
                    <a:pt x="501124" y="260999"/>
                    <a:pt x="508204" y="280290"/>
                  </a:cubicBezTo>
                  <a:cubicBezTo>
                    <a:pt x="515675" y="301299"/>
                    <a:pt x="525842" y="321247"/>
                    <a:pt x="538448" y="339639"/>
                  </a:cubicBezTo>
                  <a:cubicBezTo>
                    <a:pt x="542878" y="345955"/>
                    <a:pt x="547521" y="352092"/>
                    <a:pt x="552556" y="357928"/>
                  </a:cubicBezTo>
                  <a:cubicBezTo>
                    <a:pt x="557146" y="363265"/>
                    <a:pt x="562092" y="368246"/>
                    <a:pt x="567073" y="373210"/>
                  </a:cubicBezTo>
                  <a:cubicBezTo>
                    <a:pt x="573448" y="379424"/>
                    <a:pt x="580293" y="385133"/>
                    <a:pt x="587550" y="390289"/>
                  </a:cubicBezTo>
                  <a:cubicBezTo>
                    <a:pt x="594471" y="395341"/>
                    <a:pt x="601694" y="399949"/>
                    <a:pt x="609077" y="404325"/>
                  </a:cubicBezTo>
                  <a:cubicBezTo>
                    <a:pt x="620349" y="410876"/>
                    <a:pt x="632106" y="416549"/>
                    <a:pt x="644249" y="421297"/>
                  </a:cubicBezTo>
                  <a:cubicBezTo>
                    <a:pt x="660441" y="427810"/>
                    <a:pt x="677090" y="433128"/>
                    <a:pt x="694062" y="437202"/>
                  </a:cubicBezTo>
                  <a:cubicBezTo>
                    <a:pt x="704363" y="439657"/>
                    <a:pt x="714681" y="442148"/>
                    <a:pt x="725106" y="444087"/>
                  </a:cubicBezTo>
                  <a:cubicBezTo>
                    <a:pt x="732312" y="445439"/>
                    <a:pt x="739517" y="446898"/>
                    <a:pt x="746846" y="447645"/>
                  </a:cubicBezTo>
                  <a:cubicBezTo>
                    <a:pt x="755155" y="448570"/>
                    <a:pt x="763392" y="450171"/>
                    <a:pt x="771664" y="451328"/>
                  </a:cubicBezTo>
                  <a:cubicBezTo>
                    <a:pt x="776076" y="451933"/>
                    <a:pt x="780560" y="452164"/>
                    <a:pt x="784936" y="452644"/>
                  </a:cubicBezTo>
                  <a:cubicBezTo>
                    <a:pt x="790024" y="453178"/>
                    <a:pt x="795112" y="453836"/>
                    <a:pt x="800200" y="454423"/>
                  </a:cubicBezTo>
                  <a:cubicBezTo>
                    <a:pt x="801552" y="454566"/>
                    <a:pt x="802922" y="454655"/>
                    <a:pt x="804292" y="454672"/>
                  </a:cubicBezTo>
                  <a:cubicBezTo>
                    <a:pt x="806689" y="454575"/>
                    <a:pt x="809085" y="454827"/>
                    <a:pt x="811408" y="455420"/>
                  </a:cubicBezTo>
                  <a:cubicBezTo>
                    <a:pt x="811734" y="455535"/>
                    <a:pt x="812077" y="455589"/>
                    <a:pt x="812422" y="455580"/>
                  </a:cubicBezTo>
                  <a:cubicBezTo>
                    <a:pt x="818453" y="455242"/>
                    <a:pt x="824342" y="456683"/>
                    <a:pt x="830337" y="456754"/>
                  </a:cubicBezTo>
                  <a:cubicBezTo>
                    <a:pt x="833424" y="456581"/>
                    <a:pt x="836520" y="456838"/>
                    <a:pt x="839535" y="457519"/>
                  </a:cubicBezTo>
                  <a:cubicBezTo>
                    <a:pt x="840031" y="457667"/>
                    <a:pt x="840549" y="457727"/>
                    <a:pt x="841065" y="457697"/>
                  </a:cubicBezTo>
                  <a:cubicBezTo>
                    <a:pt x="851010" y="457305"/>
                    <a:pt x="860866" y="459280"/>
                    <a:pt x="870829" y="458871"/>
                  </a:cubicBezTo>
                  <a:cubicBezTo>
                    <a:pt x="873739" y="458656"/>
                    <a:pt x="876666" y="458876"/>
                    <a:pt x="879510" y="459529"/>
                  </a:cubicBezTo>
                  <a:cubicBezTo>
                    <a:pt x="880859" y="459773"/>
                    <a:pt x="882232" y="459857"/>
                    <a:pt x="883602" y="459778"/>
                  </a:cubicBezTo>
                  <a:cubicBezTo>
                    <a:pt x="889082" y="459778"/>
                    <a:pt x="894579" y="459778"/>
                    <a:pt x="900059" y="459885"/>
                  </a:cubicBezTo>
                  <a:cubicBezTo>
                    <a:pt x="904513" y="459778"/>
                    <a:pt x="908970" y="460029"/>
                    <a:pt x="913384" y="460632"/>
                  </a:cubicBezTo>
                  <a:cubicBezTo>
                    <a:pt x="916621" y="460979"/>
                    <a:pt x="919883" y="461052"/>
                    <a:pt x="923133" y="460846"/>
                  </a:cubicBezTo>
                  <a:cubicBezTo>
                    <a:pt x="928970" y="460760"/>
                    <a:pt x="934807" y="460986"/>
                    <a:pt x="940621" y="461522"/>
                  </a:cubicBezTo>
                  <a:cubicBezTo>
                    <a:pt x="939589" y="461629"/>
                    <a:pt x="938575" y="461789"/>
                    <a:pt x="937561" y="461806"/>
                  </a:cubicBezTo>
                  <a:lnTo>
                    <a:pt x="906694" y="461949"/>
                  </a:lnTo>
                  <a:cubicBezTo>
                    <a:pt x="904636" y="461913"/>
                    <a:pt x="902578" y="462093"/>
                    <a:pt x="900557" y="462482"/>
                  </a:cubicBezTo>
                  <a:cubicBezTo>
                    <a:pt x="899043" y="462762"/>
                    <a:pt x="897506" y="462881"/>
                    <a:pt x="895967" y="462838"/>
                  </a:cubicBezTo>
                  <a:cubicBezTo>
                    <a:pt x="890985" y="462838"/>
                    <a:pt x="886022" y="462838"/>
                    <a:pt x="881040" y="462945"/>
                  </a:cubicBezTo>
                  <a:cubicBezTo>
                    <a:pt x="877618" y="462927"/>
                    <a:pt x="874200" y="463160"/>
                    <a:pt x="870811" y="463639"/>
                  </a:cubicBezTo>
                  <a:cubicBezTo>
                    <a:pt x="867400" y="463968"/>
                    <a:pt x="863970" y="464076"/>
                    <a:pt x="860546" y="463959"/>
                  </a:cubicBezTo>
                  <a:cubicBezTo>
                    <a:pt x="857119" y="463838"/>
                    <a:pt x="853691" y="464082"/>
                    <a:pt x="850316" y="464688"/>
                  </a:cubicBezTo>
                  <a:cubicBezTo>
                    <a:pt x="848450" y="464966"/>
                    <a:pt x="846561" y="465055"/>
                    <a:pt x="844677" y="464955"/>
                  </a:cubicBezTo>
                  <a:cubicBezTo>
                    <a:pt x="840565" y="464795"/>
                    <a:pt x="836450" y="465082"/>
                    <a:pt x="832401" y="465809"/>
                  </a:cubicBezTo>
                  <a:cubicBezTo>
                    <a:pt x="830876" y="466035"/>
                    <a:pt x="829332" y="466101"/>
                    <a:pt x="827793" y="466005"/>
                  </a:cubicBezTo>
                  <a:cubicBezTo>
                    <a:pt x="824707" y="465829"/>
                    <a:pt x="821609" y="466092"/>
                    <a:pt x="818596" y="466788"/>
                  </a:cubicBezTo>
                  <a:cubicBezTo>
                    <a:pt x="818101" y="466944"/>
                    <a:pt x="817582" y="467005"/>
                    <a:pt x="817066" y="466966"/>
                  </a:cubicBezTo>
                  <a:cubicBezTo>
                    <a:pt x="811391" y="466539"/>
                    <a:pt x="805787" y="467695"/>
                    <a:pt x="800200" y="468264"/>
                  </a:cubicBezTo>
                  <a:cubicBezTo>
                    <a:pt x="795290" y="468762"/>
                    <a:pt x="790327" y="469065"/>
                    <a:pt x="785416" y="469777"/>
                  </a:cubicBezTo>
                  <a:cubicBezTo>
                    <a:pt x="781378" y="470364"/>
                    <a:pt x="777286" y="470862"/>
                    <a:pt x="773194" y="471182"/>
                  </a:cubicBezTo>
                  <a:cubicBezTo>
                    <a:pt x="769458" y="471484"/>
                    <a:pt x="765722" y="471965"/>
                    <a:pt x="762004" y="472481"/>
                  </a:cubicBezTo>
                  <a:cubicBezTo>
                    <a:pt x="758624" y="472943"/>
                    <a:pt x="755279" y="473762"/>
                    <a:pt x="751881" y="474117"/>
                  </a:cubicBezTo>
                  <a:cubicBezTo>
                    <a:pt x="742541" y="475149"/>
                    <a:pt x="733308" y="476928"/>
                    <a:pt x="724075" y="478654"/>
                  </a:cubicBezTo>
                  <a:cubicBezTo>
                    <a:pt x="712315" y="480860"/>
                    <a:pt x="700609" y="483493"/>
                    <a:pt x="689063" y="486606"/>
                  </a:cubicBezTo>
                  <a:cubicBezTo>
                    <a:pt x="671320" y="491214"/>
                    <a:pt x="653939" y="497119"/>
                    <a:pt x="637061" y="504272"/>
                  </a:cubicBezTo>
                  <a:cubicBezTo>
                    <a:pt x="621276" y="510972"/>
                    <a:pt x="606203" y="519240"/>
                    <a:pt x="592069" y="528948"/>
                  </a:cubicBezTo>
                  <a:cubicBezTo>
                    <a:pt x="583147" y="535061"/>
                    <a:pt x="574784" y="541947"/>
                    <a:pt x="567073" y="549531"/>
                  </a:cubicBezTo>
                  <a:cubicBezTo>
                    <a:pt x="564778" y="551844"/>
                    <a:pt x="562483" y="554157"/>
                    <a:pt x="560153" y="556434"/>
                  </a:cubicBezTo>
                  <a:cubicBezTo>
                    <a:pt x="553214" y="563307"/>
                    <a:pt x="546908" y="570791"/>
                    <a:pt x="541312" y="578797"/>
                  </a:cubicBezTo>
                  <a:cubicBezTo>
                    <a:pt x="533346" y="589752"/>
                    <a:pt x="526335" y="601369"/>
                    <a:pt x="520355" y="613524"/>
                  </a:cubicBezTo>
                  <a:cubicBezTo>
                    <a:pt x="515516" y="623558"/>
                    <a:pt x="511181" y="633805"/>
                    <a:pt x="507350" y="644266"/>
                  </a:cubicBezTo>
                  <a:cubicBezTo>
                    <a:pt x="501720" y="659893"/>
                    <a:pt x="497032" y="675844"/>
                    <a:pt x="493314" y="692034"/>
                  </a:cubicBezTo>
                  <a:cubicBezTo>
                    <a:pt x="491143" y="701356"/>
                    <a:pt x="489275" y="710749"/>
                    <a:pt x="487514" y="720143"/>
                  </a:cubicBezTo>
                  <a:cubicBezTo>
                    <a:pt x="485753" y="729536"/>
                    <a:pt x="484383" y="738663"/>
                    <a:pt x="483137" y="747985"/>
                  </a:cubicBezTo>
                  <a:cubicBezTo>
                    <a:pt x="482088" y="755937"/>
                    <a:pt x="481163" y="763996"/>
                    <a:pt x="479971" y="771860"/>
                  </a:cubicBezTo>
                  <a:cubicBezTo>
                    <a:pt x="479259" y="776592"/>
                    <a:pt x="479811" y="781467"/>
                    <a:pt x="478281" y="786092"/>
                  </a:cubicBezTo>
                  <a:cubicBezTo>
                    <a:pt x="478241" y="791568"/>
                    <a:pt x="477788" y="797033"/>
                    <a:pt x="476929" y="802442"/>
                  </a:cubicBezTo>
                  <a:cubicBezTo>
                    <a:pt x="476253" y="809077"/>
                    <a:pt x="476733" y="815802"/>
                    <a:pt x="475310" y="822367"/>
                  </a:cubicBezTo>
                  <a:cubicBezTo>
                    <a:pt x="475233" y="822700"/>
                    <a:pt x="475192" y="823039"/>
                    <a:pt x="475185" y="823381"/>
                  </a:cubicBezTo>
                  <a:cubicBezTo>
                    <a:pt x="475452" y="830497"/>
                    <a:pt x="474349" y="837400"/>
                    <a:pt x="474064" y="844392"/>
                  </a:cubicBezTo>
                  <a:cubicBezTo>
                    <a:pt x="474128" y="849362"/>
                    <a:pt x="473856" y="854331"/>
                    <a:pt x="473246" y="859264"/>
                  </a:cubicBezTo>
                  <a:cubicBezTo>
                    <a:pt x="472927" y="862504"/>
                    <a:pt x="472851" y="865763"/>
                    <a:pt x="473015" y="869014"/>
                  </a:cubicBezTo>
                  <a:cubicBezTo>
                    <a:pt x="472872" y="874351"/>
                    <a:pt x="473370" y="879688"/>
                    <a:pt x="472178" y="884883"/>
                  </a:cubicBezTo>
                  <a:cubicBezTo>
                    <a:pt x="471988" y="886244"/>
                    <a:pt x="471940" y="887621"/>
                    <a:pt x="472036" y="888992"/>
                  </a:cubicBezTo>
                  <a:cubicBezTo>
                    <a:pt x="472036" y="898089"/>
                    <a:pt x="471995" y="907180"/>
                    <a:pt x="471912" y="916265"/>
                  </a:cubicBezTo>
                  <a:cubicBezTo>
                    <a:pt x="471947" y="917955"/>
                    <a:pt x="471965" y="919663"/>
                    <a:pt x="471965" y="92137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6545472" y="4041930"/>
              <a:ext cx="411139" cy="402589"/>
            </a:xfrm>
            <a:custGeom>
              <a:avLst/>
              <a:gdLst>
                <a:gd name="connsiteX0" fmla="*/ 471965 w 941119"/>
                <a:gd name="connsiteY0" fmla="*/ 921371 h 921549"/>
                <a:gd name="connsiteX1" fmla="*/ 470026 w 941119"/>
                <a:gd name="connsiteY1" fmla="*/ 907245 h 921549"/>
                <a:gd name="connsiteX2" fmla="*/ 470026 w 941119"/>
                <a:gd name="connsiteY2" fmla="*/ 886680 h 921549"/>
                <a:gd name="connsiteX3" fmla="*/ 469296 w 941119"/>
                <a:gd name="connsiteY3" fmla="*/ 873871 h 921549"/>
                <a:gd name="connsiteX4" fmla="*/ 469012 w 941119"/>
                <a:gd name="connsiteY4" fmla="*/ 862574 h 921549"/>
                <a:gd name="connsiteX5" fmla="*/ 468211 w 941119"/>
                <a:gd name="connsiteY5" fmla="*/ 849266 h 921549"/>
                <a:gd name="connsiteX6" fmla="*/ 468016 w 941119"/>
                <a:gd name="connsiteY6" fmla="*/ 845157 h 921549"/>
                <a:gd name="connsiteX7" fmla="*/ 467144 w 941119"/>
                <a:gd name="connsiteY7" fmla="*/ 830301 h 921549"/>
                <a:gd name="connsiteX8" fmla="*/ 466966 w 941119"/>
                <a:gd name="connsiteY8" fmla="*/ 824662 h 921549"/>
                <a:gd name="connsiteX9" fmla="*/ 466201 w 941119"/>
                <a:gd name="connsiteY9" fmla="*/ 815980 h 921549"/>
                <a:gd name="connsiteX10" fmla="*/ 466041 w 941119"/>
                <a:gd name="connsiteY10" fmla="*/ 814468 h 921549"/>
                <a:gd name="connsiteX11" fmla="*/ 464813 w 941119"/>
                <a:gd name="connsiteY11" fmla="*/ 796037 h 921549"/>
                <a:gd name="connsiteX12" fmla="*/ 463176 w 941119"/>
                <a:gd name="connsiteY12" fmla="*/ 781271 h 921549"/>
                <a:gd name="connsiteX13" fmla="*/ 462892 w 941119"/>
                <a:gd name="connsiteY13" fmla="*/ 778727 h 921549"/>
                <a:gd name="connsiteX14" fmla="*/ 461113 w 941119"/>
                <a:gd name="connsiteY14" fmla="*/ 762431 h 921549"/>
                <a:gd name="connsiteX15" fmla="*/ 459992 w 941119"/>
                <a:gd name="connsiteY15" fmla="*/ 753286 h 921549"/>
                <a:gd name="connsiteX16" fmla="*/ 454904 w 941119"/>
                <a:gd name="connsiteY16" fmla="*/ 720890 h 921549"/>
                <a:gd name="connsiteX17" fmla="*/ 445137 w 941119"/>
                <a:gd name="connsiteY17" fmla="*/ 676307 h 921549"/>
                <a:gd name="connsiteX18" fmla="*/ 427524 w 941119"/>
                <a:gd name="connsiteY18" fmla="*/ 625888 h 921549"/>
                <a:gd name="connsiteX19" fmla="*/ 401924 w 941119"/>
                <a:gd name="connsiteY19" fmla="*/ 580256 h 921549"/>
                <a:gd name="connsiteX20" fmla="*/ 385378 w 941119"/>
                <a:gd name="connsiteY20" fmla="*/ 559992 h 921549"/>
                <a:gd name="connsiteX21" fmla="*/ 382372 w 941119"/>
                <a:gd name="connsiteY21" fmla="*/ 556434 h 921549"/>
                <a:gd name="connsiteX22" fmla="*/ 376554 w 941119"/>
                <a:gd name="connsiteY22" fmla="*/ 550635 h 921549"/>
                <a:gd name="connsiteX23" fmla="*/ 374170 w 941119"/>
                <a:gd name="connsiteY23" fmla="*/ 548695 h 921549"/>
                <a:gd name="connsiteX24" fmla="*/ 359404 w 941119"/>
                <a:gd name="connsiteY24" fmla="*/ 535940 h 921549"/>
                <a:gd name="connsiteX25" fmla="*/ 336526 w 941119"/>
                <a:gd name="connsiteY25" fmla="*/ 520302 h 921549"/>
                <a:gd name="connsiteX26" fmla="*/ 281909 w 941119"/>
                <a:gd name="connsiteY26" fmla="*/ 495395 h 921549"/>
                <a:gd name="connsiteX27" fmla="*/ 237966 w 941119"/>
                <a:gd name="connsiteY27" fmla="*/ 482942 h 921549"/>
                <a:gd name="connsiteX28" fmla="*/ 203239 w 941119"/>
                <a:gd name="connsiteY28" fmla="*/ 476199 h 921549"/>
                <a:gd name="connsiteX29" fmla="*/ 171839 w 941119"/>
                <a:gd name="connsiteY29" fmla="*/ 471449 h 921549"/>
                <a:gd name="connsiteX30" fmla="*/ 158585 w 941119"/>
                <a:gd name="connsiteY30" fmla="*/ 470043 h 921549"/>
                <a:gd name="connsiteX31" fmla="*/ 145349 w 941119"/>
                <a:gd name="connsiteY31" fmla="*/ 468496 h 921549"/>
                <a:gd name="connsiteX32" fmla="*/ 142306 w 941119"/>
                <a:gd name="connsiteY32" fmla="*/ 468140 h 921549"/>
                <a:gd name="connsiteX33" fmla="*/ 132611 w 941119"/>
                <a:gd name="connsiteY33" fmla="*/ 467339 h 921549"/>
                <a:gd name="connsiteX34" fmla="*/ 114180 w 941119"/>
                <a:gd name="connsiteY34" fmla="*/ 466023 h 921549"/>
                <a:gd name="connsiteX35" fmla="*/ 107063 w 941119"/>
                <a:gd name="connsiteY35" fmla="*/ 465364 h 921549"/>
                <a:gd name="connsiteX36" fmla="*/ 105533 w 941119"/>
                <a:gd name="connsiteY36" fmla="*/ 465133 h 921549"/>
                <a:gd name="connsiteX37" fmla="*/ 82975 w 941119"/>
                <a:gd name="connsiteY37" fmla="*/ 463977 h 921549"/>
                <a:gd name="connsiteX38" fmla="*/ 67604 w 941119"/>
                <a:gd name="connsiteY38" fmla="*/ 463176 h 921549"/>
                <a:gd name="connsiteX39" fmla="*/ 58887 w 941119"/>
                <a:gd name="connsiteY39" fmla="*/ 462963 h 921549"/>
                <a:gd name="connsiteX40" fmla="*/ 38374 w 941119"/>
                <a:gd name="connsiteY40" fmla="*/ 462073 h 921549"/>
                <a:gd name="connsiteX41" fmla="*/ 34265 w 941119"/>
                <a:gd name="connsiteY41" fmla="*/ 461984 h 921549"/>
                <a:gd name="connsiteX42" fmla="*/ 4892 w 941119"/>
                <a:gd name="connsiteY42" fmla="*/ 461931 h 921549"/>
                <a:gd name="connsiteX43" fmla="*/ 1334 w 941119"/>
                <a:gd name="connsiteY43" fmla="*/ 461344 h 921549"/>
                <a:gd name="connsiteX44" fmla="*/ 4394 w 941119"/>
                <a:gd name="connsiteY44" fmla="*/ 461077 h 921549"/>
                <a:gd name="connsiteX45" fmla="*/ 22416 w 941119"/>
                <a:gd name="connsiteY45" fmla="*/ 460952 h 921549"/>
                <a:gd name="connsiteX46" fmla="*/ 33090 w 941119"/>
                <a:gd name="connsiteY46" fmla="*/ 460205 h 921549"/>
                <a:gd name="connsiteX47" fmla="*/ 37200 w 941119"/>
                <a:gd name="connsiteY47" fmla="*/ 460027 h 921549"/>
                <a:gd name="connsiteX48" fmla="*/ 54688 w 941119"/>
                <a:gd name="connsiteY48" fmla="*/ 460027 h 921549"/>
                <a:gd name="connsiteX49" fmla="*/ 64918 w 941119"/>
                <a:gd name="connsiteY49" fmla="*/ 459334 h 921549"/>
                <a:gd name="connsiteX50" fmla="*/ 74151 w 941119"/>
                <a:gd name="connsiteY50" fmla="*/ 459031 h 921549"/>
                <a:gd name="connsiteX51" fmla="*/ 87992 w 941119"/>
                <a:gd name="connsiteY51" fmla="*/ 458195 h 921549"/>
                <a:gd name="connsiteX52" fmla="*/ 93116 w 941119"/>
                <a:gd name="connsiteY52" fmla="*/ 457999 h 921549"/>
                <a:gd name="connsiteX53" fmla="*/ 105391 w 941119"/>
                <a:gd name="connsiteY53" fmla="*/ 457163 h 921549"/>
                <a:gd name="connsiteX54" fmla="*/ 109501 w 941119"/>
                <a:gd name="connsiteY54" fmla="*/ 456985 h 921549"/>
                <a:gd name="connsiteX55" fmla="*/ 120744 w 941119"/>
                <a:gd name="connsiteY55" fmla="*/ 456131 h 921549"/>
                <a:gd name="connsiteX56" fmla="*/ 124302 w 941119"/>
                <a:gd name="connsiteY56" fmla="*/ 455953 h 921549"/>
                <a:gd name="connsiteX57" fmla="*/ 132468 w 941119"/>
                <a:gd name="connsiteY57" fmla="*/ 455171 h 921549"/>
                <a:gd name="connsiteX58" fmla="*/ 133998 w 941119"/>
                <a:gd name="connsiteY58" fmla="*/ 454993 h 921549"/>
                <a:gd name="connsiteX59" fmla="*/ 149850 w 941119"/>
                <a:gd name="connsiteY59" fmla="*/ 453747 h 921549"/>
                <a:gd name="connsiteX60" fmla="*/ 163050 w 941119"/>
                <a:gd name="connsiteY60" fmla="*/ 452128 h 921549"/>
                <a:gd name="connsiteX61" fmla="*/ 174774 w 941119"/>
                <a:gd name="connsiteY61" fmla="*/ 450794 h 921549"/>
                <a:gd name="connsiteX62" fmla="*/ 193543 w 941119"/>
                <a:gd name="connsiteY62" fmla="*/ 448125 h 921549"/>
                <a:gd name="connsiteX63" fmla="*/ 214251 w 941119"/>
                <a:gd name="connsiteY63" fmla="*/ 444656 h 921549"/>
                <a:gd name="connsiteX64" fmla="*/ 226367 w 941119"/>
                <a:gd name="connsiteY64" fmla="*/ 442450 h 921549"/>
                <a:gd name="connsiteX65" fmla="*/ 281357 w 941119"/>
                <a:gd name="connsiteY65" fmla="*/ 427649 h 921549"/>
                <a:gd name="connsiteX66" fmla="*/ 326634 w 941119"/>
                <a:gd name="connsiteY66" fmla="*/ 408079 h 921549"/>
                <a:gd name="connsiteX67" fmla="*/ 363425 w 941119"/>
                <a:gd name="connsiteY67" fmla="*/ 383724 h 921549"/>
                <a:gd name="connsiteX68" fmla="*/ 387834 w 941119"/>
                <a:gd name="connsiteY68" fmla="*/ 360205 h 921549"/>
                <a:gd name="connsiteX69" fmla="*/ 411708 w 941119"/>
                <a:gd name="connsiteY69" fmla="*/ 327470 h 921549"/>
                <a:gd name="connsiteX70" fmla="*/ 423681 w 941119"/>
                <a:gd name="connsiteY70" fmla="*/ 305321 h 921549"/>
                <a:gd name="connsiteX71" fmla="*/ 440138 w 941119"/>
                <a:gd name="connsiteY71" fmla="*/ 262624 h 921549"/>
                <a:gd name="connsiteX72" fmla="*/ 450527 w 941119"/>
                <a:gd name="connsiteY72" fmla="*/ 222915 h 921549"/>
                <a:gd name="connsiteX73" fmla="*/ 455082 w 941119"/>
                <a:gd name="connsiteY73" fmla="*/ 200286 h 921549"/>
                <a:gd name="connsiteX74" fmla="*/ 458640 w 941119"/>
                <a:gd name="connsiteY74" fmla="*/ 177514 h 921549"/>
                <a:gd name="connsiteX75" fmla="*/ 460419 w 941119"/>
                <a:gd name="connsiteY75" fmla="*/ 166840 h 921549"/>
                <a:gd name="connsiteX76" fmla="*/ 461415 w 941119"/>
                <a:gd name="connsiteY76" fmla="*/ 158176 h 921549"/>
                <a:gd name="connsiteX77" fmla="*/ 462803 w 941119"/>
                <a:gd name="connsiteY77" fmla="*/ 144922 h 921549"/>
                <a:gd name="connsiteX78" fmla="*/ 464422 w 941119"/>
                <a:gd name="connsiteY78" fmla="*/ 130155 h 921549"/>
                <a:gd name="connsiteX79" fmla="*/ 464689 w 941119"/>
                <a:gd name="connsiteY79" fmla="*/ 128643 h 921549"/>
                <a:gd name="connsiteX80" fmla="*/ 465881 w 941119"/>
                <a:gd name="connsiteY80" fmla="*/ 110728 h 921549"/>
                <a:gd name="connsiteX81" fmla="*/ 466557 w 941119"/>
                <a:gd name="connsiteY81" fmla="*/ 104110 h 921549"/>
                <a:gd name="connsiteX82" fmla="*/ 466788 w 941119"/>
                <a:gd name="connsiteY82" fmla="*/ 102580 h 921549"/>
                <a:gd name="connsiteX83" fmla="*/ 467944 w 941119"/>
                <a:gd name="connsiteY83" fmla="*/ 80538 h 921549"/>
                <a:gd name="connsiteX84" fmla="*/ 468674 w 941119"/>
                <a:gd name="connsiteY84" fmla="*/ 69294 h 921549"/>
                <a:gd name="connsiteX85" fmla="*/ 468958 w 941119"/>
                <a:gd name="connsiteY85" fmla="*/ 61075 h 921549"/>
                <a:gd name="connsiteX86" fmla="*/ 469795 w 941119"/>
                <a:gd name="connsiteY86" fmla="*/ 45188 h 921549"/>
                <a:gd name="connsiteX87" fmla="*/ 469919 w 941119"/>
                <a:gd name="connsiteY87" fmla="*/ 41096 h 921549"/>
                <a:gd name="connsiteX88" fmla="*/ 470026 w 941119"/>
                <a:gd name="connsiteY88" fmla="*/ 10230 h 921549"/>
                <a:gd name="connsiteX89" fmla="*/ 471947 w 941119"/>
                <a:gd name="connsiteY89" fmla="*/ 1334 h 921549"/>
                <a:gd name="connsiteX90" fmla="*/ 471947 w 941119"/>
                <a:gd name="connsiteY90" fmla="*/ 5462 h 921549"/>
                <a:gd name="connsiteX91" fmla="*/ 472054 w 941119"/>
                <a:gd name="connsiteY91" fmla="*/ 28589 h 921549"/>
                <a:gd name="connsiteX92" fmla="*/ 472783 w 941119"/>
                <a:gd name="connsiteY92" fmla="*/ 40883 h 921549"/>
                <a:gd name="connsiteX93" fmla="*/ 473068 w 941119"/>
                <a:gd name="connsiteY93" fmla="*/ 51664 h 921549"/>
                <a:gd name="connsiteX94" fmla="*/ 473904 w 941119"/>
                <a:gd name="connsiteY94" fmla="*/ 68067 h 921549"/>
                <a:gd name="connsiteX95" fmla="*/ 474100 w 941119"/>
                <a:gd name="connsiteY95" fmla="*/ 75183 h 921549"/>
                <a:gd name="connsiteX96" fmla="*/ 474900 w 941119"/>
                <a:gd name="connsiteY96" fmla="*/ 86942 h 921549"/>
                <a:gd name="connsiteX97" fmla="*/ 475096 w 941119"/>
                <a:gd name="connsiteY97" fmla="*/ 90500 h 921549"/>
                <a:gd name="connsiteX98" fmla="*/ 475986 w 941119"/>
                <a:gd name="connsiteY98" fmla="*/ 103808 h 921549"/>
                <a:gd name="connsiteX99" fmla="*/ 476146 w 941119"/>
                <a:gd name="connsiteY99" fmla="*/ 108415 h 921549"/>
                <a:gd name="connsiteX100" fmla="*/ 476893 w 941119"/>
                <a:gd name="connsiteY100" fmla="*/ 116065 h 921549"/>
                <a:gd name="connsiteX101" fmla="*/ 477071 w 941119"/>
                <a:gd name="connsiteY101" fmla="*/ 117595 h 921549"/>
                <a:gd name="connsiteX102" fmla="*/ 478316 w 941119"/>
                <a:gd name="connsiteY102" fmla="*/ 134479 h 921549"/>
                <a:gd name="connsiteX103" fmla="*/ 480095 w 941119"/>
                <a:gd name="connsiteY103" fmla="*/ 149227 h 921549"/>
                <a:gd name="connsiteX104" fmla="*/ 481163 w 941119"/>
                <a:gd name="connsiteY104" fmla="*/ 159421 h 921549"/>
                <a:gd name="connsiteX105" fmla="*/ 491339 w 941119"/>
                <a:gd name="connsiteY105" fmla="*/ 221083 h 921549"/>
                <a:gd name="connsiteX106" fmla="*/ 508204 w 941119"/>
                <a:gd name="connsiteY106" fmla="*/ 280290 h 921549"/>
                <a:gd name="connsiteX107" fmla="*/ 538448 w 941119"/>
                <a:gd name="connsiteY107" fmla="*/ 339639 h 921549"/>
                <a:gd name="connsiteX108" fmla="*/ 552556 w 941119"/>
                <a:gd name="connsiteY108" fmla="*/ 357928 h 921549"/>
                <a:gd name="connsiteX109" fmla="*/ 567073 w 941119"/>
                <a:gd name="connsiteY109" fmla="*/ 373210 h 921549"/>
                <a:gd name="connsiteX110" fmla="*/ 587550 w 941119"/>
                <a:gd name="connsiteY110" fmla="*/ 390289 h 921549"/>
                <a:gd name="connsiteX111" fmla="*/ 609077 w 941119"/>
                <a:gd name="connsiteY111" fmla="*/ 404325 h 921549"/>
                <a:gd name="connsiteX112" fmla="*/ 644249 w 941119"/>
                <a:gd name="connsiteY112" fmla="*/ 421297 h 921549"/>
                <a:gd name="connsiteX113" fmla="*/ 694062 w 941119"/>
                <a:gd name="connsiteY113" fmla="*/ 437202 h 921549"/>
                <a:gd name="connsiteX114" fmla="*/ 725106 w 941119"/>
                <a:gd name="connsiteY114" fmla="*/ 444087 h 921549"/>
                <a:gd name="connsiteX115" fmla="*/ 746846 w 941119"/>
                <a:gd name="connsiteY115" fmla="*/ 447645 h 921549"/>
                <a:gd name="connsiteX116" fmla="*/ 771664 w 941119"/>
                <a:gd name="connsiteY116" fmla="*/ 451328 h 921549"/>
                <a:gd name="connsiteX117" fmla="*/ 784936 w 941119"/>
                <a:gd name="connsiteY117" fmla="*/ 452644 h 921549"/>
                <a:gd name="connsiteX118" fmla="*/ 800200 w 941119"/>
                <a:gd name="connsiteY118" fmla="*/ 454423 h 921549"/>
                <a:gd name="connsiteX119" fmla="*/ 804292 w 941119"/>
                <a:gd name="connsiteY119" fmla="*/ 454672 h 921549"/>
                <a:gd name="connsiteX120" fmla="*/ 811408 w 941119"/>
                <a:gd name="connsiteY120" fmla="*/ 455420 h 921549"/>
                <a:gd name="connsiteX121" fmla="*/ 812422 w 941119"/>
                <a:gd name="connsiteY121" fmla="*/ 455580 h 921549"/>
                <a:gd name="connsiteX122" fmla="*/ 830337 w 941119"/>
                <a:gd name="connsiteY122" fmla="*/ 456754 h 921549"/>
                <a:gd name="connsiteX123" fmla="*/ 839535 w 941119"/>
                <a:gd name="connsiteY123" fmla="*/ 457519 h 921549"/>
                <a:gd name="connsiteX124" fmla="*/ 841065 w 941119"/>
                <a:gd name="connsiteY124" fmla="*/ 457697 h 921549"/>
                <a:gd name="connsiteX125" fmla="*/ 870829 w 941119"/>
                <a:gd name="connsiteY125" fmla="*/ 458871 h 921549"/>
                <a:gd name="connsiteX126" fmla="*/ 879510 w 941119"/>
                <a:gd name="connsiteY126" fmla="*/ 459529 h 921549"/>
                <a:gd name="connsiteX127" fmla="*/ 883602 w 941119"/>
                <a:gd name="connsiteY127" fmla="*/ 459778 h 921549"/>
                <a:gd name="connsiteX128" fmla="*/ 900059 w 941119"/>
                <a:gd name="connsiteY128" fmla="*/ 459885 h 921549"/>
                <a:gd name="connsiteX129" fmla="*/ 913384 w 941119"/>
                <a:gd name="connsiteY129" fmla="*/ 460632 h 921549"/>
                <a:gd name="connsiteX130" fmla="*/ 923133 w 941119"/>
                <a:gd name="connsiteY130" fmla="*/ 460846 h 921549"/>
                <a:gd name="connsiteX131" fmla="*/ 940621 w 941119"/>
                <a:gd name="connsiteY131" fmla="*/ 461522 h 921549"/>
                <a:gd name="connsiteX132" fmla="*/ 937561 w 941119"/>
                <a:gd name="connsiteY132" fmla="*/ 461806 h 921549"/>
                <a:gd name="connsiteX133" fmla="*/ 906694 w 941119"/>
                <a:gd name="connsiteY133" fmla="*/ 461949 h 921549"/>
                <a:gd name="connsiteX134" fmla="*/ 900557 w 941119"/>
                <a:gd name="connsiteY134" fmla="*/ 462482 h 921549"/>
                <a:gd name="connsiteX135" fmla="*/ 895967 w 941119"/>
                <a:gd name="connsiteY135" fmla="*/ 462838 h 921549"/>
                <a:gd name="connsiteX136" fmla="*/ 881040 w 941119"/>
                <a:gd name="connsiteY136" fmla="*/ 462945 h 921549"/>
                <a:gd name="connsiteX137" fmla="*/ 870811 w 941119"/>
                <a:gd name="connsiteY137" fmla="*/ 463639 h 921549"/>
                <a:gd name="connsiteX138" fmla="*/ 860546 w 941119"/>
                <a:gd name="connsiteY138" fmla="*/ 463959 h 921549"/>
                <a:gd name="connsiteX139" fmla="*/ 850316 w 941119"/>
                <a:gd name="connsiteY139" fmla="*/ 464688 h 921549"/>
                <a:gd name="connsiteX140" fmla="*/ 844677 w 941119"/>
                <a:gd name="connsiteY140" fmla="*/ 464955 h 921549"/>
                <a:gd name="connsiteX141" fmla="*/ 832401 w 941119"/>
                <a:gd name="connsiteY141" fmla="*/ 465809 h 921549"/>
                <a:gd name="connsiteX142" fmla="*/ 827793 w 941119"/>
                <a:gd name="connsiteY142" fmla="*/ 466005 h 921549"/>
                <a:gd name="connsiteX143" fmla="*/ 818596 w 941119"/>
                <a:gd name="connsiteY143" fmla="*/ 466788 h 921549"/>
                <a:gd name="connsiteX144" fmla="*/ 817066 w 941119"/>
                <a:gd name="connsiteY144" fmla="*/ 466966 h 921549"/>
                <a:gd name="connsiteX145" fmla="*/ 800200 w 941119"/>
                <a:gd name="connsiteY145" fmla="*/ 468264 h 921549"/>
                <a:gd name="connsiteX146" fmla="*/ 785416 w 941119"/>
                <a:gd name="connsiteY146" fmla="*/ 469777 h 921549"/>
                <a:gd name="connsiteX147" fmla="*/ 773194 w 941119"/>
                <a:gd name="connsiteY147" fmla="*/ 471182 h 921549"/>
                <a:gd name="connsiteX148" fmla="*/ 762004 w 941119"/>
                <a:gd name="connsiteY148" fmla="*/ 472481 h 921549"/>
                <a:gd name="connsiteX149" fmla="*/ 751881 w 941119"/>
                <a:gd name="connsiteY149" fmla="*/ 474117 h 921549"/>
                <a:gd name="connsiteX150" fmla="*/ 724075 w 941119"/>
                <a:gd name="connsiteY150" fmla="*/ 478654 h 921549"/>
                <a:gd name="connsiteX151" fmla="*/ 689063 w 941119"/>
                <a:gd name="connsiteY151" fmla="*/ 486606 h 921549"/>
                <a:gd name="connsiteX152" fmla="*/ 637061 w 941119"/>
                <a:gd name="connsiteY152" fmla="*/ 504272 h 921549"/>
                <a:gd name="connsiteX153" fmla="*/ 592069 w 941119"/>
                <a:gd name="connsiteY153" fmla="*/ 528948 h 921549"/>
                <a:gd name="connsiteX154" fmla="*/ 567073 w 941119"/>
                <a:gd name="connsiteY154" fmla="*/ 549531 h 921549"/>
                <a:gd name="connsiteX155" fmla="*/ 560153 w 941119"/>
                <a:gd name="connsiteY155" fmla="*/ 556434 h 921549"/>
                <a:gd name="connsiteX156" fmla="*/ 541312 w 941119"/>
                <a:gd name="connsiteY156" fmla="*/ 578797 h 921549"/>
                <a:gd name="connsiteX157" fmla="*/ 520355 w 941119"/>
                <a:gd name="connsiteY157" fmla="*/ 613524 h 921549"/>
                <a:gd name="connsiteX158" fmla="*/ 507350 w 941119"/>
                <a:gd name="connsiteY158" fmla="*/ 644266 h 921549"/>
                <a:gd name="connsiteX159" fmla="*/ 493314 w 941119"/>
                <a:gd name="connsiteY159" fmla="*/ 692034 h 921549"/>
                <a:gd name="connsiteX160" fmla="*/ 487514 w 941119"/>
                <a:gd name="connsiteY160" fmla="*/ 720143 h 921549"/>
                <a:gd name="connsiteX161" fmla="*/ 483137 w 941119"/>
                <a:gd name="connsiteY161" fmla="*/ 747985 h 921549"/>
                <a:gd name="connsiteX162" fmla="*/ 479971 w 941119"/>
                <a:gd name="connsiteY162" fmla="*/ 771860 h 921549"/>
                <a:gd name="connsiteX163" fmla="*/ 478281 w 941119"/>
                <a:gd name="connsiteY163" fmla="*/ 786092 h 921549"/>
                <a:gd name="connsiteX164" fmla="*/ 476929 w 941119"/>
                <a:gd name="connsiteY164" fmla="*/ 802442 h 921549"/>
                <a:gd name="connsiteX165" fmla="*/ 475310 w 941119"/>
                <a:gd name="connsiteY165" fmla="*/ 822367 h 921549"/>
                <a:gd name="connsiteX166" fmla="*/ 475185 w 941119"/>
                <a:gd name="connsiteY166" fmla="*/ 823381 h 921549"/>
                <a:gd name="connsiteX167" fmla="*/ 474064 w 941119"/>
                <a:gd name="connsiteY167" fmla="*/ 844392 h 921549"/>
                <a:gd name="connsiteX168" fmla="*/ 473246 w 941119"/>
                <a:gd name="connsiteY168" fmla="*/ 859264 h 921549"/>
                <a:gd name="connsiteX169" fmla="*/ 473015 w 941119"/>
                <a:gd name="connsiteY169" fmla="*/ 869014 h 921549"/>
                <a:gd name="connsiteX170" fmla="*/ 472178 w 941119"/>
                <a:gd name="connsiteY170" fmla="*/ 884883 h 921549"/>
                <a:gd name="connsiteX171" fmla="*/ 472036 w 941119"/>
                <a:gd name="connsiteY171" fmla="*/ 888992 h 921549"/>
                <a:gd name="connsiteX172" fmla="*/ 471912 w 941119"/>
                <a:gd name="connsiteY172" fmla="*/ 916265 h 921549"/>
                <a:gd name="connsiteX173" fmla="*/ 471965 w 941119"/>
                <a:gd name="connsiteY173" fmla="*/ 921371 h 921549"/>
              </a:gdLst>
              <a:ahLst/>
              <a:cxnLst/>
              <a:rect l="l" t="t" r="r" b="b"/>
              <a:pathLst>
                <a:path w="941119" h="921549">
                  <a:moveTo>
                    <a:pt x="471965" y="921371"/>
                  </a:moveTo>
                  <a:cubicBezTo>
                    <a:pt x="470378" y="916840"/>
                    <a:pt x="469718" y="912036"/>
                    <a:pt x="470026" y="907245"/>
                  </a:cubicBezTo>
                  <a:cubicBezTo>
                    <a:pt x="470026" y="900396"/>
                    <a:pt x="470026" y="893529"/>
                    <a:pt x="470026" y="886680"/>
                  </a:cubicBezTo>
                  <a:cubicBezTo>
                    <a:pt x="470102" y="882398"/>
                    <a:pt x="469859" y="878115"/>
                    <a:pt x="469296" y="873871"/>
                  </a:cubicBezTo>
                  <a:cubicBezTo>
                    <a:pt x="468951" y="870115"/>
                    <a:pt x="468857" y="866342"/>
                    <a:pt x="469012" y="862574"/>
                  </a:cubicBezTo>
                  <a:cubicBezTo>
                    <a:pt x="469012" y="858126"/>
                    <a:pt x="469279" y="853678"/>
                    <a:pt x="468211" y="849266"/>
                  </a:cubicBezTo>
                  <a:cubicBezTo>
                    <a:pt x="468003" y="847907"/>
                    <a:pt x="467937" y="846530"/>
                    <a:pt x="468016" y="845157"/>
                  </a:cubicBezTo>
                  <a:cubicBezTo>
                    <a:pt x="467891" y="840211"/>
                    <a:pt x="468229" y="835229"/>
                    <a:pt x="467144" y="830301"/>
                  </a:cubicBezTo>
                  <a:cubicBezTo>
                    <a:pt x="466896" y="828432"/>
                    <a:pt x="466838" y="826542"/>
                    <a:pt x="466966" y="824662"/>
                  </a:cubicBezTo>
                  <a:cubicBezTo>
                    <a:pt x="467130" y="821746"/>
                    <a:pt x="466872" y="818823"/>
                    <a:pt x="466201" y="815980"/>
                  </a:cubicBezTo>
                  <a:cubicBezTo>
                    <a:pt x="466059" y="815489"/>
                    <a:pt x="466005" y="814977"/>
                    <a:pt x="466041" y="814468"/>
                  </a:cubicBezTo>
                  <a:cubicBezTo>
                    <a:pt x="466414" y="808277"/>
                    <a:pt x="465027" y="802192"/>
                    <a:pt x="464813" y="796037"/>
                  </a:cubicBezTo>
                  <a:cubicBezTo>
                    <a:pt x="464635" y="791091"/>
                    <a:pt x="463746" y="786199"/>
                    <a:pt x="463176" y="781271"/>
                  </a:cubicBezTo>
                  <a:cubicBezTo>
                    <a:pt x="463038" y="780428"/>
                    <a:pt x="462943" y="779579"/>
                    <a:pt x="462892" y="778727"/>
                  </a:cubicBezTo>
                  <a:cubicBezTo>
                    <a:pt x="462629" y="773263"/>
                    <a:pt x="462034" y="767821"/>
                    <a:pt x="461113" y="762431"/>
                  </a:cubicBezTo>
                  <a:cubicBezTo>
                    <a:pt x="460686" y="759388"/>
                    <a:pt x="460401" y="756329"/>
                    <a:pt x="459992" y="753286"/>
                  </a:cubicBezTo>
                  <a:cubicBezTo>
                    <a:pt x="458498" y="742452"/>
                    <a:pt x="456754" y="731671"/>
                    <a:pt x="454904" y="720890"/>
                  </a:cubicBezTo>
                  <a:cubicBezTo>
                    <a:pt x="452420" y="705871"/>
                    <a:pt x="449159" y="690989"/>
                    <a:pt x="445137" y="676307"/>
                  </a:cubicBezTo>
                  <a:cubicBezTo>
                    <a:pt x="440458" y="659107"/>
                    <a:pt x="434573" y="642259"/>
                    <a:pt x="427524" y="625888"/>
                  </a:cubicBezTo>
                  <a:cubicBezTo>
                    <a:pt x="420559" y="609848"/>
                    <a:pt x="411982" y="594559"/>
                    <a:pt x="401924" y="580256"/>
                  </a:cubicBezTo>
                  <a:cubicBezTo>
                    <a:pt x="396960" y="573068"/>
                    <a:pt x="391427" y="566292"/>
                    <a:pt x="385378" y="559992"/>
                  </a:cubicBezTo>
                  <a:cubicBezTo>
                    <a:pt x="384293" y="558889"/>
                    <a:pt x="383333" y="557680"/>
                    <a:pt x="382372" y="556434"/>
                  </a:cubicBezTo>
                  <a:cubicBezTo>
                    <a:pt x="380666" y="554280"/>
                    <a:pt x="378714" y="552333"/>
                    <a:pt x="376554" y="550635"/>
                  </a:cubicBezTo>
                  <a:cubicBezTo>
                    <a:pt x="375722" y="550037"/>
                    <a:pt x="374925" y="549389"/>
                    <a:pt x="374170" y="548695"/>
                  </a:cubicBezTo>
                  <a:cubicBezTo>
                    <a:pt x="369525" y="544134"/>
                    <a:pt x="364594" y="539873"/>
                    <a:pt x="359404" y="535940"/>
                  </a:cubicBezTo>
                  <a:cubicBezTo>
                    <a:pt x="352144" y="530209"/>
                    <a:pt x="344501" y="524984"/>
                    <a:pt x="336526" y="520302"/>
                  </a:cubicBezTo>
                  <a:cubicBezTo>
                    <a:pt x="319182" y="510227"/>
                    <a:pt x="300888" y="501885"/>
                    <a:pt x="281909" y="495395"/>
                  </a:cubicBezTo>
                  <a:cubicBezTo>
                    <a:pt x="267490" y="490476"/>
                    <a:pt x="252821" y="486320"/>
                    <a:pt x="237966" y="482942"/>
                  </a:cubicBezTo>
                  <a:cubicBezTo>
                    <a:pt x="226473" y="480291"/>
                    <a:pt x="214927" y="477853"/>
                    <a:pt x="203239" y="476199"/>
                  </a:cubicBezTo>
                  <a:cubicBezTo>
                    <a:pt x="192760" y="474722"/>
                    <a:pt x="182335" y="472641"/>
                    <a:pt x="171839" y="471449"/>
                  </a:cubicBezTo>
                  <a:cubicBezTo>
                    <a:pt x="167444" y="470933"/>
                    <a:pt x="162943" y="470239"/>
                    <a:pt x="158585" y="470043"/>
                  </a:cubicBezTo>
                  <a:cubicBezTo>
                    <a:pt x="154226" y="469848"/>
                    <a:pt x="149690" y="469047"/>
                    <a:pt x="145349" y="468496"/>
                  </a:cubicBezTo>
                  <a:cubicBezTo>
                    <a:pt x="144341" y="468325"/>
                    <a:pt x="143326" y="468206"/>
                    <a:pt x="142306" y="468140"/>
                  </a:cubicBezTo>
                  <a:cubicBezTo>
                    <a:pt x="139033" y="468140"/>
                    <a:pt x="135795" y="467410"/>
                    <a:pt x="132611" y="467339"/>
                  </a:cubicBezTo>
                  <a:cubicBezTo>
                    <a:pt x="126420" y="467197"/>
                    <a:pt x="120353" y="465863"/>
                    <a:pt x="114180" y="466023"/>
                  </a:cubicBezTo>
                  <a:cubicBezTo>
                    <a:pt x="111788" y="466194"/>
                    <a:pt x="109383" y="465971"/>
                    <a:pt x="107063" y="465364"/>
                  </a:cubicBezTo>
                  <a:cubicBezTo>
                    <a:pt x="106570" y="465201"/>
                    <a:pt x="106053" y="465123"/>
                    <a:pt x="105533" y="465133"/>
                  </a:cubicBezTo>
                  <a:cubicBezTo>
                    <a:pt x="97972" y="465489"/>
                    <a:pt x="90518" y="464101"/>
                    <a:pt x="82975" y="463977"/>
                  </a:cubicBezTo>
                  <a:cubicBezTo>
                    <a:pt x="77838" y="464155"/>
                    <a:pt x="72695" y="463886"/>
                    <a:pt x="67604" y="463176"/>
                  </a:cubicBezTo>
                  <a:cubicBezTo>
                    <a:pt x="64708" y="462883"/>
                    <a:pt x="61794" y="462812"/>
                    <a:pt x="58887" y="462963"/>
                  </a:cubicBezTo>
                  <a:cubicBezTo>
                    <a:pt x="52037" y="462767"/>
                    <a:pt x="45170" y="463425"/>
                    <a:pt x="38374" y="462073"/>
                  </a:cubicBezTo>
                  <a:cubicBezTo>
                    <a:pt x="37010" y="461918"/>
                    <a:pt x="35634" y="461888"/>
                    <a:pt x="34265" y="461984"/>
                  </a:cubicBezTo>
                  <a:lnTo>
                    <a:pt x="4892" y="461931"/>
                  </a:lnTo>
                  <a:cubicBezTo>
                    <a:pt x="3677" y="462016"/>
                    <a:pt x="2458" y="461815"/>
                    <a:pt x="1334" y="461344"/>
                  </a:cubicBezTo>
                  <a:cubicBezTo>
                    <a:pt x="2348" y="461255"/>
                    <a:pt x="3380" y="461095"/>
                    <a:pt x="4394" y="461077"/>
                  </a:cubicBezTo>
                  <a:lnTo>
                    <a:pt x="22416" y="460952"/>
                  </a:lnTo>
                  <a:cubicBezTo>
                    <a:pt x="25991" y="461127"/>
                    <a:pt x="29574" y="460876"/>
                    <a:pt x="33090" y="460205"/>
                  </a:cubicBezTo>
                  <a:cubicBezTo>
                    <a:pt x="34449" y="459994"/>
                    <a:pt x="35828" y="459935"/>
                    <a:pt x="37200" y="460027"/>
                  </a:cubicBezTo>
                  <a:cubicBezTo>
                    <a:pt x="43035" y="460027"/>
                    <a:pt x="48853" y="460027"/>
                    <a:pt x="54688" y="460027"/>
                  </a:cubicBezTo>
                  <a:cubicBezTo>
                    <a:pt x="58111" y="460079"/>
                    <a:pt x="61533" y="459848"/>
                    <a:pt x="64918" y="459334"/>
                  </a:cubicBezTo>
                  <a:cubicBezTo>
                    <a:pt x="67984" y="459010"/>
                    <a:pt x="71070" y="458908"/>
                    <a:pt x="74151" y="459031"/>
                  </a:cubicBezTo>
                  <a:cubicBezTo>
                    <a:pt x="78781" y="459232"/>
                    <a:pt x="83420" y="458953"/>
                    <a:pt x="87992" y="458195"/>
                  </a:cubicBezTo>
                  <a:cubicBezTo>
                    <a:pt x="89689" y="457960"/>
                    <a:pt x="91405" y="457894"/>
                    <a:pt x="93116" y="457999"/>
                  </a:cubicBezTo>
                  <a:cubicBezTo>
                    <a:pt x="97226" y="458202"/>
                    <a:pt x="101346" y="457921"/>
                    <a:pt x="105391" y="457163"/>
                  </a:cubicBezTo>
                  <a:cubicBezTo>
                    <a:pt x="106750" y="456951"/>
                    <a:pt x="108129" y="456891"/>
                    <a:pt x="109501" y="456985"/>
                  </a:cubicBezTo>
                  <a:cubicBezTo>
                    <a:pt x="113269" y="457163"/>
                    <a:pt x="117046" y="456877"/>
                    <a:pt x="120744" y="456131"/>
                  </a:cubicBezTo>
                  <a:cubicBezTo>
                    <a:pt x="121919" y="455930"/>
                    <a:pt x="123113" y="455870"/>
                    <a:pt x="124302" y="455953"/>
                  </a:cubicBezTo>
                  <a:cubicBezTo>
                    <a:pt x="127048" y="456103"/>
                    <a:pt x="129801" y="455839"/>
                    <a:pt x="132468" y="455171"/>
                  </a:cubicBezTo>
                  <a:cubicBezTo>
                    <a:pt x="132964" y="455021"/>
                    <a:pt x="133482" y="454962"/>
                    <a:pt x="133998" y="454993"/>
                  </a:cubicBezTo>
                  <a:cubicBezTo>
                    <a:pt x="139335" y="455384"/>
                    <a:pt x="144530" y="453907"/>
                    <a:pt x="149850" y="453747"/>
                  </a:cubicBezTo>
                  <a:cubicBezTo>
                    <a:pt x="154262" y="453623"/>
                    <a:pt x="158745" y="452680"/>
                    <a:pt x="163050" y="452128"/>
                  </a:cubicBezTo>
                  <a:cubicBezTo>
                    <a:pt x="166964" y="451648"/>
                    <a:pt x="170878" y="451310"/>
                    <a:pt x="174774" y="450794"/>
                  </a:cubicBezTo>
                  <a:cubicBezTo>
                    <a:pt x="181036" y="449940"/>
                    <a:pt x="187228" y="448926"/>
                    <a:pt x="193543" y="448125"/>
                  </a:cubicBezTo>
                  <a:cubicBezTo>
                    <a:pt x="200499" y="447254"/>
                    <a:pt x="207384" y="445973"/>
                    <a:pt x="214251" y="444656"/>
                  </a:cubicBezTo>
                  <a:cubicBezTo>
                    <a:pt x="218290" y="443874"/>
                    <a:pt x="222364" y="443322"/>
                    <a:pt x="226367" y="442450"/>
                  </a:cubicBezTo>
                  <a:cubicBezTo>
                    <a:pt x="244963" y="438563"/>
                    <a:pt x="263323" y="433621"/>
                    <a:pt x="281357" y="427649"/>
                  </a:cubicBezTo>
                  <a:cubicBezTo>
                    <a:pt x="296960" y="422374"/>
                    <a:pt x="312103" y="415829"/>
                    <a:pt x="326634" y="408079"/>
                  </a:cubicBezTo>
                  <a:cubicBezTo>
                    <a:pt x="339643" y="401148"/>
                    <a:pt x="351963" y="392993"/>
                    <a:pt x="363425" y="383724"/>
                  </a:cubicBezTo>
                  <a:cubicBezTo>
                    <a:pt x="372173" y="376544"/>
                    <a:pt x="380335" y="368680"/>
                    <a:pt x="387834" y="360205"/>
                  </a:cubicBezTo>
                  <a:cubicBezTo>
                    <a:pt x="396875" y="350126"/>
                    <a:pt x="404875" y="339159"/>
                    <a:pt x="411708" y="327470"/>
                  </a:cubicBezTo>
                  <a:cubicBezTo>
                    <a:pt x="415925" y="320212"/>
                    <a:pt x="420195" y="312971"/>
                    <a:pt x="423681" y="305321"/>
                  </a:cubicBezTo>
                  <a:cubicBezTo>
                    <a:pt x="430088" y="291460"/>
                    <a:pt x="435585" y="277198"/>
                    <a:pt x="440138" y="262624"/>
                  </a:cubicBezTo>
                  <a:cubicBezTo>
                    <a:pt x="444158" y="249530"/>
                    <a:pt x="447699" y="236329"/>
                    <a:pt x="450527" y="222915"/>
                  </a:cubicBezTo>
                  <a:cubicBezTo>
                    <a:pt x="452129" y="215390"/>
                    <a:pt x="453801" y="207882"/>
                    <a:pt x="455082" y="200286"/>
                  </a:cubicBezTo>
                  <a:cubicBezTo>
                    <a:pt x="456363" y="192689"/>
                    <a:pt x="457448" y="185110"/>
                    <a:pt x="458640" y="177514"/>
                  </a:cubicBezTo>
                  <a:cubicBezTo>
                    <a:pt x="459191" y="173956"/>
                    <a:pt x="459743" y="170398"/>
                    <a:pt x="460419" y="166840"/>
                  </a:cubicBezTo>
                  <a:cubicBezTo>
                    <a:pt x="460917" y="163975"/>
                    <a:pt x="460881" y="161058"/>
                    <a:pt x="461415" y="158176"/>
                  </a:cubicBezTo>
                  <a:cubicBezTo>
                    <a:pt x="462234" y="153817"/>
                    <a:pt x="462340" y="149280"/>
                    <a:pt x="462803" y="144922"/>
                  </a:cubicBezTo>
                  <a:cubicBezTo>
                    <a:pt x="463319" y="139994"/>
                    <a:pt x="463870" y="135083"/>
                    <a:pt x="464422" y="130155"/>
                  </a:cubicBezTo>
                  <a:cubicBezTo>
                    <a:pt x="464562" y="129662"/>
                    <a:pt x="464651" y="129155"/>
                    <a:pt x="464689" y="128643"/>
                  </a:cubicBezTo>
                  <a:cubicBezTo>
                    <a:pt x="464368" y="122630"/>
                    <a:pt x="466005" y="116741"/>
                    <a:pt x="465881" y="110728"/>
                  </a:cubicBezTo>
                  <a:cubicBezTo>
                    <a:pt x="465758" y="108500"/>
                    <a:pt x="465987" y="106267"/>
                    <a:pt x="466557" y="104110"/>
                  </a:cubicBezTo>
                  <a:cubicBezTo>
                    <a:pt x="466720" y="103617"/>
                    <a:pt x="466799" y="103100"/>
                    <a:pt x="466788" y="102580"/>
                  </a:cubicBezTo>
                  <a:cubicBezTo>
                    <a:pt x="466397" y="95197"/>
                    <a:pt x="467998" y="87921"/>
                    <a:pt x="467944" y="80538"/>
                  </a:cubicBezTo>
                  <a:cubicBezTo>
                    <a:pt x="467823" y="76775"/>
                    <a:pt x="468069" y="73010"/>
                    <a:pt x="468674" y="69294"/>
                  </a:cubicBezTo>
                  <a:cubicBezTo>
                    <a:pt x="468983" y="66566"/>
                    <a:pt x="469078" y="63818"/>
                    <a:pt x="468958" y="61075"/>
                  </a:cubicBezTo>
                  <a:cubicBezTo>
                    <a:pt x="469101" y="55738"/>
                    <a:pt x="468585" y="50401"/>
                    <a:pt x="469795" y="45188"/>
                  </a:cubicBezTo>
                  <a:cubicBezTo>
                    <a:pt x="469988" y="43833"/>
                    <a:pt x="470029" y="42460"/>
                    <a:pt x="469919" y="41096"/>
                  </a:cubicBezTo>
                  <a:cubicBezTo>
                    <a:pt x="469919" y="30795"/>
                    <a:pt x="470079" y="20512"/>
                    <a:pt x="470026" y="10230"/>
                  </a:cubicBezTo>
                  <a:cubicBezTo>
                    <a:pt x="470088" y="7168"/>
                    <a:pt x="470741" y="4148"/>
                    <a:pt x="471947" y="1334"/>
                  </a:cubicBezTo>
                  <a:lnTo>
                    <a:pt x="471947" y="5462"/>
                  </a:lnTo>
                  <a:cubicBezTo>
                    <a:pt x="471947" y="13183"/>
                    <a:pt x="471947" y="20886"/>
                    <a:pt x="472054" y="28589"/>
                  </a:cubicBezTo>
                  <a:cubicBezTo>
                    <a:pt x="471995" y="32700"/>
                    <a:pt x="472239" y="36808"/>
                    <a:pt x="472783" y="40883"/>
                  </a:cubicBezTo>
                  <a:cubicBezTo>
                    <a:pt x="473128" y="44465"/>
                    <a:pt x="473223" y="48068"/>
                    <a:pt x="473068" y="51664"/>
                  </a:cubicBezTo>
                  <a:cubicBezTo>
                    <a:pt x="473193" y="57143"/>
                    <a:pt x="472819" y="62605"/>
                    <a:pt x="473904" y="68067"/>
                  </a:cubicBezTo>
                  <a:cubicBezTo>
                    <a:pt x="474171" y="70429"/>
                    <a:pt x="474237" y="72809"/>
                    <a:pt x="474100" y="75183"/>
                  </a:cubicBezTo>
                  <a:cubicBezTo>
                    <a:pt x="473904" y="79121"/>
                    <a:pt x="474173" y="83068"/>
                    <a:pt x="474900" y="86942"/>
                  </a:cubicBezTo>
                  <a:cubicBezTo>
                    <a:pt x="475098" y="88117"/>
                    <a:pt x="475164" y="89311"/>
                    <a:pt x="475096" y="90500"/>
                  </a:cubicBezTo>
                  <a:cubicBezTo>
                    <a:pt x="474922" y="94955"/>
                    <a:pt x="475219" y="99416"/>
                    <a:pt x="475986" y="103808"/>
                  </a:cubicBezTo>
                  <a:cubicBezTo>
                    <a:pt x="476210" y="105333"/>
                    <a:pt x="476263" y="106878"/>
                    <a:pt x="476146" y="108415"/>
                  </a:cubicBezTo>
                  <a:cubicBezTo>
                    <a:pt x="476012" y="110988"/>
                    <a:pt x="476263" y="113567"/>
                    <a:pt x="476893" y="116065"/>
                  </a:cubicBezTo>
                  <a:cubicBezTo>
                    <a:pt x="477041" y="116561"/>
                    <a:pt x="477101" y="117079"/>
                    <a:pt x="477071" y="117595"/>
                  </a:cubicBezTo>
                  <a:cubicBezTo>
                    <a:pt x="476715" y="123271"/>
                    <a:pt x="478085" y="128821"/>
                    <a:pt x="478316" y="134479"/>
                  </a:cubicBezTo>
                  <a:cubicBezTo>
                    <a:pt x="478530" y="139407"/>
                    <a:pt x="479455" y="144299"/>
                    <a:pt x="480095" y="149227"/>
                  </a:cubicBezTo>
                  <a:cubicBezTo>
                    <a:pt x="480487" y="152607"/>
                    <a:pt x="480771" y="156023"/>
                    <a:pt x="481163" y="159421"/>
                  </a:cubicBezTo>
                  <a:cubicBezTo>
                    <a:pt x="483600" y="180129"/>
                    <a:pt x="487123" y="200659"/>
                    <a:pt x="491339" y="221083"/>
                  </a:cubicBezTo>
                  <a:cubicBezTo>
                    <a:pt x="495486" y="241209"/>
                    <a:pt x="501124" y="260999"/>
                    <a:pt x="508204" y="280290"/>
                  </a:cubicBezTo>
                  <a:cubicBezTo>
                    <a:pt x="515675" y="301299"/>
                    <a:pt x="525842" y="321247"/>
                    <a:pt x="538448" y="339639"/>
                  </a:cubicBezTo>
                  <a:cubicBezTo>
                    <a:pt x="542878" y="345955"/>
                    <a:pt x="547521" y="352092"/>
                    <a:pt x="552556" y="357928"/>
                  </a:cubicBezTo>
                  <a:cubicBezTo>
                    <a:pt x="557146" y="363265"/>
                    <a:pt x="562092" y="368246"/>
                    <a:pt x="567073" y="373210"/>
                  </a:cubicBezTo>
                  <a:cubicBezTo>
                    <a:pt x="573448" y="379424"/>
                    <a:pt x="580293" y="385133"/>
                    <a:pt x="587550" y="390289"/>
                  </a:cubicBezTo>
                  <a:cubicBezTo>
                    <a:pt x="594471" y="395341"/>
                    <a:pt x="601694" y="399949"/>
                    <a:pt x="609077" y="404325"/>
                  </a:cubicBezTo>
                  <a:cubicBezTo>
                    <a:pt x="620349" y="410876"/>
                    <a:pt x="632106" y="416549"/>
                    <a:pt x="644249" y="421297"/>
                  </a:cubicBezTo>
                  <a:cubicBezTo>
                    <a:pt x="660441" y="427810"/>
                    <a:pt x="677090" y="433128"/>
                    <a:pt x="694062" y="437202"/>
                  </a:cubicBezTo>
                  <a:cubicBezTo>
                    <a:pt x="704363" y="439657"/>
                    <a:pt x="714681" y="442148"/>
                    <a:pt x="725106" y="444087"/>
                  </a:cubicBezTo>
                  <a:cubicBezTo>
                    <a:pt x="732312" y="445439"/>
                    <a:pt x="739517" y="446898"/>
                    <a:pt x="746846" y="447645"/>
                  </a:cubicBezTo>
                  <a:cubicBezTo>
                    <a:pt x="755155" y="448570"/>
                    <a:pt x="763392" y="450171"/>
                    <a:pt x="771664" y="451328"/>
                  </a:cubicBezTo>
                  <a:cubicBezTo>
                    <a:pt x="776076" y="451933"/>
                    <a:pt x="780560" y="452164"/>
                    <a:pt x="784936" y="452644"/>
                  </a:cubicBezTo>
                  <a:cubicBezTo>
                    <a:pt x="790024" y="453178"/>
                    <a:pt x="795112" y="453836"/>
                    <a:pt x="800200" y="454423"/>
                  </a:cubicBezTo>
                  <a:cubicBezTo>
                    <a:pt x="801552" y="454566"/>
                    <a:pt x="802922" y="454655"/>
                    <a:pt x="804292" y="454672"/>
                  </a:cubicBezTo>
                  <a:cubicBezTo>
                    <a:pt x="806689" y="454575"/>
                    <a:pt x="809085" y="454827"/>
                    <a:pt x="811408" y="455420"/>
                  </a:cubicBezTo>
                  <a:cubicBezTo>
                    <a:pt x="811734" y="455535"/>
                    <a:pt x="812077" y="455589"/>
                    <a:pt x="812422" y="455580"/>
                  </a:cubicBezTo>
                  <a:cubicBezTo>
                    <a:pt x="818453" y="455242"/>
                    <a:pt x="824342" y="456683"/>
                    <a:pt x="830337" y="456754"/>
                  </a:cubicBezTo>
                  <a:cubicBezTo>
                    <a:pt x="833424" y="456581"/>
                    <a:pt x="836520" y="456838"/>
                    <a:pt x="839535" y="457519"/>
                  </a:cubicBezTo>
                  <a:cubicBezTo>
                    <a:pt x="840031" y="457667"/>
                    <a:pt x="840549" y="457727"/>
                    <a:pt x="841065" y="457697"/>
                  </a:cubicBezTo>
                  <a:cubicBezTo>
                    <a:pt x="851010" y="457305"/>
                    <a:pt x="860866" y="459280"/>
                    <a:pt x="870829" y="458871"/>
                  </a:cubicBezTo>
                  <a:cubicBezTo>
                    <a:pt x="873739" y="458656"/>
                    <a:pt x="876666" y="458876"/>
                    <a:pt x="879510" y="459529"/>
                  </a:cubicBezTo>
                  <a:cubicBezTo>
                    <a:pt x="880859" y="459773"/>
                    <a:pt x="882232" y="459857"/>
                    <a:pt x="883602" y="459778"/>
                  </a:cubicBezTo>
                  <a:cubicBezTo>
                    <a:pt x="889082" y="459778"/>
                    <a:pt x="894579" y="459778"/>
                    <a:pt x="900059" y="459885"/>
                  </a:cubicBezTo>
                  <a:cubicBezTo>
                    <a:pt x="904513" y="459778"/>
                    <a:pt x="908970" y="460029"/>
                    <a:pt x="913384" y="460632"/>
                  </a:cubicBezTo>
                  <a:cubicBezTo>
                    <a:pt x="916621" y="460979"/>
                    <a:pt x="919883" y="461052"/>
                    <a:pt x="923133" y="460846"/>
                  </a:cubicBezTo>
                  <a:cubicBezTo>
                    <a:pt x="928970" y="460760"/>
                    <a:pt x="934807" y="460986"/>
                    <a:pt x="940621" y="461522"/>
                  </a:cubicBezTo>
                  <a:cubicBezTo>
                    <a:pt x="939589" y="461629"/>
                    <a:pt x="938575" y="461789"/>
                    <a:pt x="937561" y="461806"/>
                  </a:cubicBezTo>
                  <a:lnTo>
                    <a:pt x="906694" y="461949"/>
                  </a:lnTo>
                  <a:cubicBezTo>
                    <a:pt x="904636" y="461913"/>
                    <a:pt x="902578" y="462093"/>
                    <a:pt x="900557" y="462482"/>
                  </a:cubicBezTo>
                  <a:cubicBezTo>
                    <a:pt x="899043" y="462762"/>
                    <a:pt x="897506" y="462881"/>
                    <a:pt x="895967" y="462838"/>
                  </a:cubicBezTo>
                  <a:cubicBezTo>
                    <a:pt x="890985" y="462838"/>
                    <a:pt x="886022" y="462838"/>
                    <a:pt x="881040" y="462945"/>
                  </a:cubicBezTo>
                  <a:cubicBezTo>
                    <a:pt x="877618" y="462927"/>
                    <a:pt x="874200" y="463160"/>
                    <a:pt x="870811" y="463639"/>
                  </a:cubicBezTo>
                  <a:cubicBezTo>
                    <a:pt x="867400" y="463968"/>
                    <a:pt x="863970" y="464076"/>
                    <a:pt x="860546" y="463959"/>
                  </a:cubicBezTo>
                  <a:cubicBezTo>
                    <a:pt x="857119" y="463838"/>
                    <a:pt x="853691" y="464082"/>
                    <a:pt x="850316" y="464688"/>
                  </a:cubicBezTo>
                  <a:cubicBezTo>
                    <a:pt x="848450" y="464966"/>
                    <a:pt x="846561" y="465055"/>
                    <a:pt x="844677" y="464955"/>
                  </a:cubicBezTo>
                  <a:cubicBezTo>
                    <a:pt x="840565" y="464795"/>
                    <a:pt x="836450" y="465082"/>
                    <a:pt x="832401" y="465809"/>
                  </a:cubicBezTo>
                  <a:cubicBezTo>
                    <a:pt x="830876" y="466035"/>
                    <a:pt x="829332" y="466101"/>
                    <a:pt x="827793" y="466005"/>
                  </a:cubicBezTo>
                  <a:cubicBezTo>
                    <a:pt x="824707" y="465829"/>
                    <a:pt x="821609" y="466092"/>
                    <a:pt x="818596" y="466788"/>
                  </a:cubicBezTo>
                  <a:cubicBezTo>
                    <a:pt x="818101" y="466944"/>
                    <a:pt x="817582" y="467005"/>
                    <a:pt x="817066" y="466966"/>
                  </a:cubicBezTo>
                  <a:cubicBezTo>
                    <a:pt x="811391" y="466539"/>
                    <a:pt x="805787" y="467695"/>
                    <a:pt x="800200" y="468264"/>
                  </a:cubicBezTo>
                  <a:cubicBezTo>
                    <a:pt x="795290" y="468762"/>
                    <a:pt x="790327" y="469065"/>
                    <a:pt x="785416" y="469777"/>
                  </a:cubicBezTo>
                  <a:cubicBezTo>
                    <a:pt x="781378" y="470364"/>
                    <a:pt x="777286" y="470862"/>
                    <a:pt x="773194" y="471182"/>
                  </a:cubicBezTo>
                  <a:cubicBezTo>
                    <a:pt x="769458" y="471484"/>
                    <a:pt x="765722" y="471965"/>
                    <a:pt x="762004" y="472481"/>
                  </a:cubicBezTo>
                  <a:cubicBezTo>
                    <a:pt x="758624" y="472943"/>
                    <a:pt x="755279" y="473762"/>
                    <a:pt x="751881" y="474117"/>
                  </a:cubicBezTo>
                  <a:cubicBezTo>
                    <a:pt x="742541" y="475149"/>
                    <a:pt x="733308" y="476928"/>
                    <a:pt x="724075" y="478654"/>
                  </a:cubicBezTo>
                  <a:cubicBezTo>
                    <a:pt x="712315" y="480860"/>
                    <a:pt x="700609" y="483493"/>
                    <a:pt x="689063" y="486606"/>
                  </a:cubicBezTo>
                  <a:cubicBezTo>
                    <a:pt x="671320" y="491214"/>
                    <a:pt x="653939" y="497119"/>
                    <a:pt x="637061" y="504272"/>
                  </a:cubicBezTo>
                  <a:cubicBezTo>
                    <a:pt x="621276" y="510972"/>
                    <a:pt x="606203" y="519240"/>
                    <a:pt x="592069" y="528948"/>
                  </a:cubicBezTo>
                  <a:cubicBezTo>
                    <a:pt x="583147" y="535061"/>
                    <a:pt x="574784" y="541947"/>
                    <a:pt x="567073" y="549531"/>
                  </a:cubicBezTo>
                  <a:cubicBezTo>
                    <a:pt x="564778" y="551844"/>
                    <a:pt x="562483" y="554157"/>
                    <a:pt x="560153" y="556434"/>
                  </a:cubicBezTo>
                  <a:cubicBezTo>
                    <a:pt x="553214" y="563307"/>
                    <a:pt x="546908" y="570791"/>
                    <a:pt x="541312" y="578797"/>
                  </a:cubicBezTo>
                  <a:cubicBezTo>
                    <a:pt x="533346" y="589752"/>
                    <a:pt x="526335" y="601369"/>
                    <a:pt x="520355" y="613524"/>
                  </a:cubicBezTo>
                  <a:cubicBezTo>
                    <a:pt x="515516" y="623558"/>
                    <a:pt x="511181" y="633805"/>
                    <a:pt x="507350" y="644266"/>
                  </a:cubicBezTo>
                  <a:cubicBezTo>
                    <a:pt x="501720" y="659893"/>
                    <a:pt x="497032" y="675844"/>
                    <a:pt x="493314" y="692034"/>
                  </a:cubicBezTo>
                  <a:cubicBezTo>
                    <a:pt x="491143" y="701356"/>
                    <a:pt x="489275" y="710749"/>
                    <a:pt x="487514" y="720143"/>
                  </a:cubicBezTo>
                  <a:cubicBezTo>
                    <a:pt x="485753" y="729536"/>
                    <a:pt x="484383" y="738663"/>
                    <a:pt x="483137" y="747985"/>
                  </a:cubicBezTo>
                  <a:cubicBezTo>
                    <a:pt x="482088" y="755937"/>
                    <a:pt x="481163" y="763996"/>
                    <a:pt x="479971" y="771860"/>
                  </a:cubicBezTo>
                  <a:cubicBezTo>
                    <a:pt x="479259" y="776592"/>
                    <a:pt x="479811" y="781467"/>
                    <a:pt x="478281" y="786092"/>
                  </a:cubicBezTo>
                  <a:cubicBezTo>
                    <a:pt x="478241" y="791568"/>
                    <a:pt x="477788" y="797033"/>
                    <a:pt x="476929" y="802442"/>
                  </a:cubicBezTo>
                  <a:cubicBezTo>
                    <a:pt x="476253" y="809077"/>
                    <a:pt x="476733" y="815802"/>
                    <a:pt x="475310" y="822367"/>
                  </a:cubicBezTo>
                  <a:cubicBezTo>
                    <a:pt x="475233" y="822700"/>
                    <a:pt x="475192" y="823039"/>
                    <a:pt x="475185" y="823381"/>
                  </a:cubicBezTo>
                  <a:cubicBezTo>
                    <a:pt x="475452" y="830497"/>
                    <a:pt x="474349" y="837400"/>
                    <a:pt x="474064" y="844392"/>
                  </a:cubicBezTo>
                  <a:cubicBezTo>
                    <a:pt x="474128" y="849362"/>
                    <a:pt x="473856" y="854331"/>
                    <a:pt x="473246" y="859264"/>
                  </a:cubicBezTo>
                  <a:cubicBezTo>
                    <a:pt x="472927" y="862504"/>
                    <a:pt x="472851" y="865763"/>
                    <a:pt x="473015" y="869014"/>
                  </a:cubicBezTo>
                  <a:cubicBezTo>
                    <a:pt x="472872" y="874351"/>
                    <a:pt x="473370" y="879688"/>
                    <a:pt x="472178" y="884883"/>
                  </a:cubicBezTo>
                  <a:cubicBezTo>
                    <a:pt x="471988" y="886244"/>
                    <a:pt x="471940" y="887621"/>
                    <a:pt x="472036" y="888992"/>
                  </a:cubicBezTo>
                  <a:cubicBezTo>
                    <a:pt x="472036" y="898089"/>
                    <a:pt x="471995" y="907180"/>
                    <a:pt x="471912" y="916265"/>
                  </a:cubicBezTo>
                  <a:cubicBezTo>
                    <a:pt x="471947" y="917955"/>
                    <a:pt x="471965" y="919663"/>
                    <a:pt x="471965" y="92137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标题 1"/>
          <p:cNvSpPr txBox="1"/>
          <p:nvPr/>
        </p:nvSpPr>
        <p:spPr>
          <a:xfrm>
            <a:off x="2216360" y="1893339"/>
            <a:ext cx="2213347" cy="11613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gradFill>
                  <a:gsLst>
                    <a:gs pos="0">
                      <a:srgbClr val="8DD885">
                        <a:alpha val="100000"/>
                      </a:srgbClr>
                    </a:gs>
                    <a:gs pos="100000">
                      <a:srgbClr val="47B83A">
                        <a:alpha val="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Part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657914" y="1787106"/>
            <a:ext cx="1334826" cy="1575014"/>
          </a:xfrm>
          <a:custGeom>
            <a:avLst/>
            <a:gdLst>
              <a:gd name="connsiteX0" fmla="*/ 321679 w 1930035"/>
              <a:gd name="connsiteY0" fmla="*/ 0 h 2277324"/>
              <a:gd name="connsiteX1" fmla="*/ 1608356 w 1930035"/>
              <a:gd name="connsiteY1" fmla="*/ 0 h 2277324"/>
              <a:gd name="connsiteX2" fmla="*/ 1930035 w 1930035"/>
              <a:gd name="connsiteY2" fmla="*/ 321679 h 2277324"/>
              <a:gd name="connsiteX3" fmla="*/ 1930035 w 1930035"/>
              <a:gd name="connsiteY3" fmla="*/ 1608356 h 2277324"/>
              <a:gd name="connsiteX4" fmla="*/ 1608356 w 1930035"/>
              <a:gd name="connsiteY4" fmla="*/ 1930035 h 2277324"/>
              <a:gd name="connsiteX5" fmla="*/ 1499739 w 1930035"/>
              <a:gd name="connsiteY5" fmla="*/ 1930035 h 2277324"/>
              <a:gd name="connsiteX6" fmla="*/ 1298311 w 1930035"/>
              <a:gd name="connsiteY6" fmla="*/ 2277324 h 2277324"/>
              <a:gd name="connsiteX7" fmla="*/ 1096884 w 1930035"/>
              <a:gd name="connsiteY7" fmla="*/ 1930035 h 2277324"/>
              <a:gd name="connsiteX8" fmla="*/ 321679 w 1930035"/>
              <a:gd name="connsiteY8" fmla="*/ 1930035 h 2277324"/>
              <a:gd name="connsiteX9" fmla="*/ 0 w 1930035"/>
              <a:gd name="connsiteY9" fmla="*/ 1608356 h 2277324"/>
              <a:gd name="connsiteX10" fmla="*/ 0 w 1930035"/>
              <a:gd name="connsiteY10" fmla="*/ 321679 h 2277324"/>
              <a:gd name="connsiteX11" fmla="*/ 321679 w 1930035"/>
              <a:gd name="connsiteY11" fmla="*/ 0 h 2277324"/>
            </a:gdLst>
            <a:ahLst/>
            <a:cxnLst/>
            <a:rect l="l" t="t" r="r" b="b"/>
            <a:pathLst>
              <a:path w="1930035" h="2277324">
                <a:moveTo>
                  <a:pt x="321679" y="0"/>
                </a:moveTo>
                <a:lnTo>
                  <a:pt x="1608356" y="0"/>
                </a:lnTo>
                <a:cubicBezTo>
                  <a:pt x="1786014" y="0"/>
                  <a:pt x="1930035" y="144021"/>
                  <a:pt x="1930035" y="321679"/>
                </a:cubicBezTo>
                <a:lnTo>
                  <a:pt x="1930035" y="1608356"/>
                </a:lnTo>
                <a:cubicBezTo>
                  <a:pt x="1930035" y="1786014"/>
                  <a:pt x="1786014" y="1930035"/>
                  <a:pt x="1608356" y="1930035"/>
                </a:cubicBezTo>
                <a:lnTo>
                  <a:pt x="1499739" y="1930035"/>
                </a:lnTo>
                <a:lnTo>
                  <a:pt x="1298311" y="2277324"/>
                </a:lnTo>
                <a:lnTo>
                  <a:pt x="1096884" y="1930035"/>
                </a:lnTo>
                <a:lnTo>
                  <a:pt x="321679" y="1930035"/>
                </a:lnTo>
                <a:cubicBezTo>
                  <a:pt x="144021" y="1930035"/>
                  <a:pt x="0" y="1786014"/>
                  <a:pt x="0" y="1608356"/>
                </a:cubicBezTo>
                <a:lnTo>
                  <a:pt x="0" y="321679"/>
                </a:lnTo>
                <a:cubicBezTo>
                  <a:pt x="0" y="144021"/>
                  <a:pt x="144021" y="0"/>
                  <a:pt x="321679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376885" y="911295"/>
            <a:ext cx="1896883" cy="19940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6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01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650600" y="535941"/>
            <a:ext cx="2174676" cy="3943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749002" y="589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1106174" y="653828"/>
            <a:ext cx="1277109" cy="15858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2473732" y="589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5B149-1B3D-955C-F2F3-1B6505494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435A3-BC73-A251-6697-AC086D26A7DE}"/>
              </a:ext>
            </a:extLst>
          </p:cNvPr>
          <p:cNvSpPr txBox="1"/>
          <p:nvPr/>
        </p:nvSpPr>
        <p:spPr>
          <a:xfrm>
            <a:off x="0" y="250490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182248A5-BA67-7CD6-E9AD-A663BC653802}"/>
              </a:ext>
            </a:extLst>
          </p:cNvPr>
          <p:cNvSpPr txBox="1"/>
          <p:nvPr/>
        </p:nvSpPr>
        <p:spPr>
          <a:xfrm>
            <a:off x="1388983" y="3850233"/>
            <a:ext cx="720000" cy="720000"/>
          </a:xfrm>
          <a:prstGeom prst="ellipse">
            <a:avLst/>
          </a:prstGeom>
          <a:solidFill>
            <a:schemeClr val="accent1"/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E8A25E1-107F-6BA5-8975-DD541482C167}"/>
              </a:ext>
            </a:extLst>
          </p:cNvPr>
          <p:cNvSpPr txBox="1"/>
          <p:nvPr/>
        </p:nvSpPr>
        <p:spPr>
          <a:xfrm>
            <a:off x="1576946" y="4023875"/>
            <a:ext cx="344075" cy="372717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75474D3-56E7-CDD8-3B5D-7D43DEC0531B}"/>
              </a:ext>
            </a:extLst>
          </p:cNvPr>
          <p:cNvSpPr txBox="1"/>
          <p:nvPr/>
        </p:nvSpPr>
        <p:spPr>
          <a:xfrm>
            <a:off x="3950776" y="3364470"/>
            <a:ext cx="720000" cy="72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BE3C815-3BC5-EBF9-A6E4-EAB51740CE11}"/>
              </a:ext>
            </a:extLst>
          </p:cNvPr>
          <p:cNvSpPr txBox="1"/>
          <p:nvPr/>
        </p:nvSpPr>
        <p:spPr>
          <a:xfrm>
            <a:off x="4124417" y="3544124"/>
            <a:ext cx="372717" cy="360692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8D8AD20-C159-F2D2-0ADD-B6A4779BBAE7}"/>
              </a:ext>
            </a:extLst>
          </p:cNvPr>
          <p:cNvSpPr txBox="1"/>
          <p:nvPr/>
        </p:nvSpPr>
        <p:spPr>
          <a:xfrm>
            <a:off x="6524989" y="3841835"/>
            <a:ext cx="720000" cy="720000"/>
          </a:xfrm>
          <a:prstGeom prst="ellipse">
            <a:avLst/>
          </a:prstGeom>
          <a:solidFill>
            <a:schemeClr val="accent1"/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58F9BEC-AC9F-CB08-EF19-187D1D45AD60}"/>
              </a:ext>
            </a:extLst>
          </p:cNvPr>
          <p:cNvSpPr txBox="1"/>
          <p:nvPr/>
        </p:nvSpPr>
        <p:spPr>
          <a:xfrm>
            <a:off x="6698630" y="4032880"/>
            <a:ext cx="372717" cy="337911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5D3DE3C4-3FFC-2E2F-7413-F7AAE8159E3E}"/>
              </a:ext>
            </a:extLst>
          </p:cNvPr>
          <p:cNvSpPr txBox="1"/>
          <p:nvPr/>
        </p:nvSpPr>
        <p:spPr>
          <a:xfrm>
            <a:off x="9073285" y="3371566"/>
            <a:ext cx="720000" cy="72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347C85B3-E883-BEDB-FA11-E68E7415B6D3}"/>
              </a:ext>
            </a:extLst>
          </p:cNvPr>
          <p:cNvSpPr txBox="1"/>
          <p:nvPr/>
        </p:nvSpPr>
        <p:spPr>
          <a:xfrm>
            <a:off x="9270105" y="3545208"/>
            <a:ext cx="326362" cy="372717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3B196BBB-7D22-6BB2-D495-6961C4651EC7}"/>
              </a:ext>
            </a:extLst>
          </p:cNvPr>
          <p:cNvSpPr txBox="1"/>
          <p:nvPr/>
        </p:nvSpPr>
        <p:spPr>
          <a:xfrm>
            <a:off x="1292028" y="3753279"/>
            <a:ext cx="913910" cy="913908"/>
          </a:xfrm>
          <a:prstGeom prst="arc">
            <a:avLst>
              <a:gd name="adj1" fmla="val 12085454"/>
              <a:gd name="adj2" fmla="val 16423906"/>
            </a:avLst>
          </a:prstGeom>
          <a:noFill/>
          <a:ln w="25400" cap="rnd">
            <a:solidFill>
              <a:schemeClr val="accent1"/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EE3D852E-D612-5AD8-233C-FAF0342FA6EB}"/>
              </a:ext>
            </a:extLst>
          </p:cNvPr>
          <p:cNvSpPr txBox="1"/>
          <p:nvPr/>
        </p:nvSpPr>
        <p:spPr>
          <a:xfrm>
            <a:off x="3853821" y="3267516"/>
            <a:ext cx="913910" cy="913908"/>
          </a:xfrm>
          <a:prstGeom prst="arc">
            <a:avLst>
              <a:gd name="adj1" fmla="val 12085454"/>
              <a:gd name="adj2" fmla="val 16423906"/>
            </a:avLst>
          </a:prstGeom>
          <a:noFill/>
          <a:ln w="25400" cap="rnd">
            <a:solidFill>
              <a:schemeClr val="accent1">
                <a:lumMod val="40000"/>
                <a:lumOff val="6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C78CE347-3052-0F9A-8879-AE0642D4D812}"/>
              </a:ext>
            </a:extLst>
          </p:cNvPr>
          <p:cNvSpPr txBox="1"/>
          <p:nvPr/>
        </p:nvSpPr>
        <p:spPr>
          <a:xfrm>
            <a:off x="6428034" y="3744881"/>
            <a:ext cx="913910" cy="913908"/>
          </a:xfrm>
          <a:prstGeom prst="arc">
            <a:avLst>
              <a:gd name="adj1" fmla="val 12085454"/>
              <a:gd name="adj2" fmla="val 16423906"/>
            </a:avLst>
          </a:prstGeom>
          <a:noFill/>
          <a:ln w="25400" cap="rnd">
            <a:solidFill>
              <a:schemeClr val="accent1"/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E1818D29-CBCE-F541-1C60-2D3FF6660D78}"/>
              </a:ext>
            </a:extLst>
          </p:cNvPr>
          <p:cNvSpPr txBox="1"/>
          <p:nvPr/>
        </p:nvSpPr>
        <p:spPr>
          <a:xfrm>
            <a:off x="8976330" y="3274612"/>
            <a:ext cx="913910" cy="913908"/>
          </a:xfrm>
          <a:prstGeom prst="arc">
            <a:avLst>
              <a:gd name="adj1" fmla="val 12085454"/>
              <a:gd name="adj2" fmla="val 16423906"/>
            </a:avLst>
          </a:prstGeom>
          <a:noFill/>
          <a:ln w="25400" cap="rnd">
            <a:solidFill>
              <a:schemeClr val="accent1">
                <a:lumMod val="40000"/>
                <a:lumOff val="6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AB88DB6C-A740-934F-A43E-3B027E008879}"/>
              </a:ext>
            </a:extLst>
          </p:cNvPr>
          <p:cNvSpPr txBox="1"/>
          <p:nvPr/>
        </p:nvSpPr>
        <p:spPr>
          <a:xfrm>
            <a:off x="1351099" y="1743558"/>
            <a:ext cx="9489802" cy="10752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a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DE18117A-42C4-ADC6-3A54-E0A488F6C857}"/>
              </a:ext>
            </a:extLst>
          </p:cNvPr>
          <p:cNvSpPr txBox="1"/>
          <p:nvPr/>
        </p:nvSpPr>
        <p:spPr>
          <a:xfrm>
            <a:off x="6444204" y="4743875"/>
            <a:ext cx="1928197" cy="8538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864FA7A7-C0E4-FDAF-39A5-1F9D58A4AD71}"/>
              </a:ext>
            </a:extLst>
          </p:cNvPr>
          <p:cNvSpPr txBox="1"/>
          <p:nvPr/>
        </p:nvSpPr>
        <p:spPr>
          <a:xfrm>
            <a:off x="8980988" y="4265208"/>
            <a:ext cx="1928197" cy="8538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D8CD7D03-6122-CCB4-9121-B1A14E484BEA}"/>
              </a:ext>
            </a:extLst>
          </p:cNvPr>
          <p:cNvSpPr txBox="1"/>
          <p:nvPr/>
        </p:nvSpPr>
        <p:spPr>
          <a:xfrm>
            <a:off x="1308860" y="4743875"/>
            <a:ext cx="1928197" cy="8538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53391049-411F-4EA6-9785-1C07A4AA8259}"/>
              </a:ext>
            </a:extLst>
          </p:cNvPr>
          <p:cNvSpPr txBox="1"/>
          <p:nvPr/>
        </p:nvSpPr>
        <p:spPr>
          <a:xfrm>
            <a:off x="3858634" y="4265208"/>
            <a:ext cx="1928197" cy="8538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5FA573B6-41B0-F553-A16C-D4FF8348CFC9}"/>
              </a:ext>
            </a:extLst>
          </p:cNvPr>
          <p:cNvSpPr txBox="1"/>
          <p:nvPr/>
        </p:nvSpPr>
        <p:spPr>
          <a:xfrm>
            <a:off x="906754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 dirty="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CSS master 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69242A46-C68D-3B62-7E53-C4A0F0ECB5D1}"/>
              </a:ext>
            </a:extLst>
          </p:cNvPr>
          <p:cNvSpPr txBox="1"/>
          <p:nvPr/>
        </p:nvSpPr>
        <p:spPr>
          <a:xfrm>
            <a:off x="342144" y="314253"/>
            <a:ext cx="408892" cy="40889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9C5E715-296D-21B0-93C4-1DC04D52CCC2}"/>
              </a:ext>
            </a:extLst>
          </p:cNvPr>
          <p:cNvGrpSpPr/>
          <p:nvPr/>
        </p:nvGrpSpPr>
        <p:grpSpPr>
          <a:xfrm>
            <a:off x="416852" y="390452"/>
            <a:ext cx="258518" cy="258518"/>
            <a:chOff x="416852" y="390452"/>
            <a:chExt cx="258518" cy="258518"/>
          </a:xfrm>
        </p:grpSpPr>
        <p:sp>
          <p:nvSpPr>
            <p:cNvPr id="23" name="标题 1">
              <a:extLst>
                <a:ext uri="{FF2B5EF4-FFF2-40B4-BE49-F238E27FC236}">
                  <a16:creationId xmlns:a16="http://schemas.microsoft.com/office/drawing/2014/main" id="{77BEE8B9-4259-6F62-DB69-8980D1606573}"/>
                </a:ext>
              </a:extLst>
            </p:cNvPr>
            <p:cNvSpPr txBox="1"/>
            <p:nvPr/>
          </p:nvSpPr>
          <p:spPr>
            <a:xfrm>
              <a:off x="416852" y="390452"/>
              <a:ext cx="258518" cy="258518"/>
            </a:xfrm>
            <a:prstGeom prst="ellipse">
              <a:avLst/>
            </a:prstGeom>
            <a:noFill/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27662F4-7BC5-B663-D2D4-967D5F6ECF02}"/>
                </a:ext>
              </a:extLst>
            </p:cNvPr>
            <p:cNvGrpSpPr/>
            <p:nvPr/>
          </p:nvGrpSpPr>
          <p:grpSpPr>
            <a:xfrm>
              <a:off x="480944" y="457099"/>
              <a:ext cx="130334" cy="125224"/>
              <a:chOff x="480944" y="457099"/>
              <a:chExt cx="130334" cy="125224"/>
            </a:xfrm>
          </p:grpSpPr>
          <p:cxnSp>
            <p:nvCxnSpPr>
              <p:cNvPr id="25" name="标题 1">
                <a:extLst>
                  <a:ext uri="{FF2B5EF4-FFF2-40B4-BE49-F238E27FC236}">
                    <a16:creationId xmlns:a16="http://schemas.microsoft.com/office/drawing/2014/main" id="{0654FFC6-DE55-96B9-18C3-984499AC2C6A}"/>
                  </a:ext>
                </a:extLst>
              </p:cNvPr>
              <p:cNvCxnSpPr/>
              <p:nvPr/>
            </p:nvCxnSpPr>
            <p:spPr>
              <a:xfrm>
                <a:off x="480944" y="518433"/>
                <a:ext cx="12522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6" name="标题 1">
                <a:extLst>
                  <a:ext uri="{FF2B5EF4-FFF2-40B4-BE49-F238E27FC236}">
                    <a16:creationId xmlns:a16="http://schemas.microsoft.com/office/drawing/2014/main" id="{200F8FC7-9B90-DAC7-86DE-1B76E3E91D80}"/>
                  </a:ext>
                </a:extLst>
              </p:cNvPr>
              <p:cNvCxnSpPr/>
              <p:nvPr/>
            </p:nvCxnSpPr>
            <p:spPr>
              <a:xfrm flipV="1">
                <a:off x="562723" y="518433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7" name="标题 1">
                <a:extLst>
                  <a:ext uri="{FF2B5EF4-FFF2-40B4-BE49-F238E27FC236}">
                    <a16:creationId xmlns:a16="http://schemas.microsoft.com/office/drawing/2014/main" id="{F0B7DB71-307F-B049-4F88-94CA90DC149B}"/>
                  </a:ext>
                </a:extLst>
              </p:cNvPr>
              <p:cNvCxnSpPr/>
              <p:nvPr/>
            </p:nvCxnSpPr>
            <p:spPr>
              <a:xfrm>
                <a:off x="562723" y="457099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96CB3894-24A6-4E29-8C18-3148B593A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25" y="1100223"/>
            <a:ext cx="4991549" cy="54453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73E16CC-31F2-56D4-3328-00BA57BA9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90" y="1100223"/>
            <a:ext cx="5088095" cy="542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3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44400" y="1331523"/>
            <a:ext cx="10858499" cy="5327830"/>
          </a:xfrm>
          <a:prstGeom prst="roundRect">
            <a:avLst>
              <a:gd name="adj" fmla="val 3845"/>
            </a:avLst>
          </a:prstGeom>
          <a:gradFill>
            <a:gsLst>
              <a:gs pos="29000">
                <a:schemeClr val="bg1"/>
              </a:gs>
              <a:gs pos="100000">
                <a:schemeClr val="accent1">
                  <a:lumMod val="40000"/>
                  <a:lumOff val="60000"/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1905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1435002" y="2631076"/>
            <a:ext cx="2525832" cy="31465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Build a shopping page using React and Redux.</a:t>
            </a:r>
            <a:endParaRPr kumimoji="1" lang="zh-CN" altLang="en-US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Arial" panose="020B0604020202020204" pitchFamily="34" charset="0"/>
              <a:ea typeface="OPPOSans L"/>
              <a:cs typeface="Arial" panose="020B06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435002" y="2266402"/>
            <a:ext cx="2525832" cy="5138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OPPOSans H"/>
                <a:cs typeface="Arial" panose="020B0604020202020204" pitchFamily="34" charset="0"/>
              </a:rPr>
              <a:t>Project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OPPOSans H"/>
                <a:cs typeface="Arial" panose="020B0604020202020204" pitchFamily="34" charset="0"/>
              </a:rPr>
              <a:t>Overview</a:t>
            </a:r>
            <a:endParaRPr kumimoji="1" lang="zh-CN" altLang="en-US" sz="1600">
              <a:ln w="12700">
                <a:noFill/>
              </a:ln>
              <a:solidFill>
                <a:srgbClr val="47B83A">
                  <a:alpha val="100000"/>
                </a:srgbClr>
              </a:solidFill>
              <a:latin typeface="Arial" panose="020B0604020202020204" pitchFamily="34" charset="0"/>
              <a:ea typeface="OPPOSans H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820846" y="6383093"/>
            <a:ext cx="3132000" cy="5009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820846" y="2239158"/>
            <a:ext cx="537956" cy="748525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34925" cap="sq">
            <a:solidFill>
              <a:schemeClr val="bg1"/>
            </a:solidFill>
            <a:miter/>
          </a:ln>
          <a:effectLst>
            <a:outerShdw blurRad="63500" sx="102000" sy="102000" algn="ctr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939893" y="2420434"/>
            <a:ext cx="299863" cy="385974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952888" y="2631076"/>
            <a:ext cx="2830607" cy="31465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>
              <a:buNone/>
            </a:pPr>
            <a:r>
              <a:rPr kumimoji="1" lang="en-US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Color: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Use Bootstrap color schemes to ensure contrast and readability.</a:t>
            </a:r>
          </a:p>
          <a:p>
            <a:endParaRPr kumimoji="1" lang="en-US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Arial" panose="020B0604020202020204" pitchFamily="34" charset="0"/>
              <a:ea typeface="OPPOSans L"/>
              <a:cs typeface="Arial" panose="020B0604020202020204" pitchFamily="34" charset="0"/>
            </a:endParaRPr>
          </a:p>
          <a:p>
            <a:pPr>
              <a:buNone/>
            </a:pPr>
            <a:r>
              <a:rPr kumimoji="1" lang="en-US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Typography: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Apply Font Awesome icons and consistent fonts to enhance visual hierarchy.</a:t>
            </a:r>
          </a:p>
          <a:p>
            <a:pPr>
              <a:buFont typeface="Arial" panose="020B0604020202020204" pitchFamily="34" charset="0"/>
              <a:buChar char="•"/>
            </a:pPr>
            <a:endParaRPr kumimoji="1" lang="en-US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Arial" panose="020B0604020202020204" pitchFamily="34" charset="0"/>
              <a:ea typeface="OPPOSans L"/>
              <a:cs typeface="Arial" panose="020B0604020202020204" pitchFamily="34" charset="0"/>
            </a:endParaRPr>
          </a:p>
          <a:p>
            <a:pPr>
              <a:buNone/>
            </a:pPr>
            <a:r>
              <a:rPr kumimoji="1" lang="en-US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Design Flow: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Focus on product display as the user’s primary attention point, followed by the comparison feature.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4952889" y="2266402"/>
            <a:ext cx="2525832" cy="5138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OPPOSans H"/>
                <a:cs typeface="Arial" panose="020B0604020202020204" pitchFamily="34" charset="0"/>
              </a:rPr>
              <a:t>Design Principles</a:t>
            </a:r>
            <a:endParaRPr kumimoji="1" lang="zh-CN" altLang="en-US" sz="1600">
              <a:ln w="12700">
                <a:noFill/>
              </a:ln>
              <a:solidFill>
                <a:srgbClr val="47B83A">
                  <a:alpha val="100000"/>
                </a:srgbClr>
              </a:solidFill>
              <a:latin typeface="Arial" panose="020B0604020202020204" pitchFamily="34" charset="0"/>
              <a:ea typeface="OPPOSans H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341809" y="6383093"/>
            <a:ext cx="3132000" cy="5009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4341809" y="2239158"/>
            <a:ext cx="537956" cy="748525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34925" cap="sq">
            <a:solidFill>
              <a:schemeClr val="bg1"/>
            </a:solidFill>
            <a:miter/>
          </a:ln>
          <a:effectLst>
            <a:outerShdw blurRad="63500" sx="102000" sy="102000" algn="ctr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4463460" y="2420209"/>
            <a:ext cx="294655" cy="386425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8473852" y="2631076"/>
            <a:ext cx="2525832" cy="31465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en-US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Responsive layout</a:t>
            </a:r>
            <a:r>
              <a:rPr kumimoji="1" lang="en-US" altLang="zh-CN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kumimoji="1" 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with dynamically loaded product data.</a:t>
            </a: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
</a:t>
            </a:r>
            <a:r>
              <a:rPr kumimoji="1" lang="en-US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Display differences</a:t>
            </a:r>
            <a:r>
              <a:rPr kumimoji="1" lang="en-US" altLang="zh-CN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kumimoji="1" 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In a table format, with emphasis on key information.</a:t>
            </a:r>
            <a:endParaRPr kumimoji="1" lang="zh-CN" altLang="en-US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Arial" panose="020B0604020202020204" pitchFamily="34" charset="0"/>
              <a:ea typeface="OPPOSans L"/>
              <a:cs typeface="Arial" panose="020B0604020202020204" pitchFamily="34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473852" y="2266402"/>
            <a:ext cx="2525832" cy="5138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OPPOSans H"/>
                <a:cs typeface="Arial" panose="020B0604020202020204" pitchFamily="34" charset="0"/>
              </a:rPr>
              <a:t>Page Design</a:t>
            </a:r>
            <a:endParaRPr kumimoji="1" lang="zh-CN" altLang="en-US" sz="1600">
              <a:ln w="12700">
                <a:noFill/>
              </a:ln>
              <a:solidFill>
                <a:srgbClr val="47B83A">
                  <a:alpha val="100000"/>
                </a:srgbClr>
              </a:solidFill>
              <a:latin typeface="Arial" panose="020B0604020202020204" pitchFamily="34" charset="0"/>
              <a:ea typeface="OPPOSans H"/>
              <a:cs typeface="Arial" panose="020B06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7859696" y="6383093"/>
            <a:ext cx="3132000" cy="5009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7859696" y="2239158"/>
            <a:ext cx="537956" cy="748525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34925" cap="sq">
            <a:solidFill>
              <a:schemeClr val="bg1"/>
            </a:solidFill>
            <a:miter/>
          </a:ln>
          <a:effectLst>
            <a:outerShdw blurRad="63500" sx="102000" sy="102000" algn="ctr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7978743" y="2420434"/>
            <a:ext cx="299863" cy="385974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444400" y="198647"/>
            <a:ext cx="216000" cy="216000"/>
          </a:xfrm>
          <a:prstGeom prst="rect">
            <a:avLst/>
          </a:prstGeom>
          <a:solidFill>
            <a:schemeClr val="accent2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660400" y="414647"/>
            <a:ext cx="6120000" cy="540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817756" y="450647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OPPOSans H"/>
                <a:cs typeface="Arial" panose="020B0604020202020204" pitchFamily="34" charset="0"/>
              </a:rPr>
              <a:t>Delightful design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7C48B-6D8B-DD7D-B5FB-9D6E0C71F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9A6D0C-AA0F-0F0B-2682-CA1AB334DC53}"/>
              </a:ext>
            </a:extLst>
          </p:cNvPr>
          <p:cNvSpPr txBox="1"/>
          <p:nvPr/>
        </p:nvSpPr>
        <p:spPr>
          <a:xfrm>
            <a:off x="0" y="1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0B1DFB0-1401-89DC-6548-340058253B4E}"/>
              </a:ext>
            </a:extLst>
          </p:cNvPr>
          <p:cNvSpPr txBox="1"/>
          <p:nvPr/>
        </p:nvSpPr>
        <p:spPr>
          <a:xfrm>
            <a:off x="149559" y="2880947"/>
            <a:ext cx="7200000" cy="74987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 b="1">
                <a:ln w="12700">
                  <a:noFill/>
                </a:ln>
                <a:latin typeface="Arial" panose="020B0604020202020204" pitchFamily="34" charset="0"/>
                <a:ea typeface="OPPOSans H"/>
                <a:cs typeface="Arial" panose="020B0604020202020204" pitchFamily="34" charset="0"/>
              </a:rPr>
              <a:t> </a:t>
            </a:r>
            <a:r>
              <a:rPr lang="en-US" sz="16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Build a shopping page using a free Web API.</a:t>
            </a:r>
            <a:endParaRPr kumimoji="1" lang="zh-CN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46C07D0-57AE-4260-0929-1FD149D764C5}"/>
              </a:ext>
            </a:extLst>
          </p:cNvPr>
          <p:cNvSpPr txBox="1"/>
          <p:nvPr/>
        </p:nvSpPr>
        <p:spPr>
          <a:xfrm>
            <a:off x="188228" y="4035554"/>
            <a:ext cx="4198950" cy="14573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Case 1:</a:t>
            </a: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View Products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Fetch and display a list of products from the API.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Case 2:</a:t>
            </a: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Add to Comparison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Allow users to add products to a comparison list and output the comparison results.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E33805-6BE8-0F74-4EEE-CCA3925CA701}"/>
              </a:ext>
            </a:extLst>
          </p:cNvPr>
          <p:cNvGrpSpPr/>
          <p:nvPr/>
        </p:nvGrpSpPr>
        <p:grpSpPr>
          <a:xfrm>
            <a:off x="415637" y="1123454"/>
            <a:ext cx="1239673" cy="1457351"/>
            <a:chOff x="1744880" y="2281280"/>
            <a:chExt cx="1239673" cy="1457351"/>
          </a:xfrm>
        </p:grpSpPr>
        <p:sp>
          <p:nvSpPr>
            <p:cNvPr id="3" name="标题 1">
              <a:extLst>
                <a:ext uri="{FF2B5EF4-FFF2-40B4-BE49-F238E27FC236}">
                  <a16:creationId xmlns:a16="http://schemas.microsoft.com/office/drawing/2014/main" id="{29EDF7AE-BF28-ADFD-77C2-4C450AB9751B}"/>
                </a:ext>
              </a:extLst>
            </p:cNvPr>
            <p:cNvSpPr txBox="1"/>
            <p:nvPr/>
          </p:nvSpPr>
          <p:spPr>
            <a:xfrm rot="8100000">
              <a:off x="1744880" y="2499271"/>
              <a:ext cx="1239673" cy="1239360"/>
            </a:xfrm>
            <a:prstGeom prst="teardrop">
              <a:avLst/>
            </a:prstGeom>
            <a:gradFill>
              <a:gsLst>
                <a:gs pos="1000">
                  <a:schemeClr val="accent1">
                    <a:alpha val="100000"/>
                  </a:schemeClr>
                </a:gs>
                <a:gs pos="100000">
                  <a:schemeClr val="accent1">
                    <a:lumMod val="60000"/>
                    <a:lumOff val="40000"/>
                    <a:alpha val="100000"/>
                  </a:schemeClr>
                </a:gs>
              </a:gsLst>
              <a:lin ang="2700000" scaled="0"/>
            </a:gradFill>
            <a:ln cap="sq">
              <a:noFill/>
              <a:prstDash val="solid"/>
              <a:miter/>
            </a:ln>
            <a:effectLst>
              <a:outerShdw blurRad="330200" dist="190500" dir="5400000" sx="90000" sy="90000" algn="t" rotWithShape="0">
                <a:schemeClr val="accent1">
                  <a:lumMod val="75000"/>
                  <a:alpha val="25000"/>
                </a:schemeClr>
              </a:outerShdw>
            </a:effectLst>
          </p:spPr>
          <p:txBody>
            <a:bodyPr vert="horz" wrap="square" lIns="45720" tIns="22860" rIns="45720" bIns="2286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标题 1">
              <a:extLst>
                <a:ext uri="{FF2B5EF4-FFF2-40B4-BE49-F238E27FC236}">
                  <a16:creationId xmlns:a16="http://schemas.microsoft.com/office/drawing/2014/main" id="{E444EE84-F5F6-03D1-9062-A2EC2D6A60A9}"/>
                </a:ext>
              </a:extLst>
            </p:cNvPr>
            <p:cNvSpPr txBox="1"/>
            <p:nvPr/>
          </p:nvSpPr>
          <p:spPr>
            <a:xfrm rot="8100000">
              <a:off x="1890159" y="2281280"/>
              <a:ext cx="949115" cy="948778"/>
            </a:xfrm>
            <a:custGeom>
              <a:avLst/>
              <a:gdLst>
                <a:gd name="connsiteX0" fmla="*/ 142119 w 675445"/>
                <a:gd name="connsiteY0" fmla="*/ 533122 h 675205"/>
                <a:gd name="connsiteX1" fmla="*/ 0 w 675445"/>
                <a:gd name="connsiteY1" fmla="*/ 190105 h 675205"/>
                <a:gd name="connsiteX2" fmla="*/ 1 w 675445"/>
                <a:gd name="connsiteY2" fmla="*/ 190105 h 675205"/>
                <a:gd name="connsiteX3" fmla="*/ 38132 w 675445"/>
                <a:gd name="connsiteY3" fmla="*/ 1282 h 675205"/>
                <a:gd name="connsiteX4" fmla="*/ 38828 w 675445"/>
                <a:gd name="connsiteY4" fmla="*/ 0 h 675205"/>
                <a:gd name="connsiteX5" fmla="*/ 28173 w 675445"/>
                <a:gd name="connsiteY5" fmla="*/ 34318 h 675205"/>
                <a:gd name="connsiteX6" fmla="*/ 17632 w 675445"/>
                <a:gd name="connsiteY6" fmla="*/ 138856 h 675205"/>
                <a:gd name="connsiteX7" fmla="*/ 536473 w 675445"/>
                <a:gd name="connsiteY7" fmla="*/ 657566 h 675205"/>
                <a:gd name="connsiteX8" fmla="*/ 641037 w 675445"/>
                <a:gd name="connsiteY8" fmla="*/ 647028 h 675205"/>
                <a:gd name="connsiteX9" fmla="*/ 675445 w 675445"/>
                <a:gd name="connsiteY9" fmla="*/ 636350 h 675205"/>
                <a:gd name="connsiteX10" fmla="*/ 674094 w 675445"/>
                <a:gd name="connsiteY10" fmla="*/ 637083 h 675205"/>
                <a:gd name="connsiteX11" fmla="*/ 485223 w 675445"/>
                <a:gd name="connsiteY11" fmla="*/ 675205 h 675205"/>
                <a:gd name="connsiteX12" fmla="*/ 142119 w 675445"/>
                <a:gd name="connsiteY12" fmla="*/ 533122 h 675205"/>
              </a:gdLst>
              <a:ahLst/>
              <a:cxnLst/>
              <a:rect l="l" t="t" r="r" b="b"/>
              <a:pathLst>
                <a:path w="675445" h="675205">
                  <a:moveTo>
                    <a:pt x="142119" y="533122"/>
                  </a:moveTo>
                  <a:cubicBezTo>
                    <a:pt x="54310" y="445336"/>
                    <a:pt x="0" y="324061"/>
                    <a:pt x="0" y="190105"/>
                  </a:cubicBezTo>
                  <a:lnTo>
                    <a:pt x="1" y="190105"/>
                  </a:lnTo>
                  <a:cubicBezTo>
                    <a:pt x="1" y="123127"/>
                    <a:pt x="13579" y="59319"/>
                    <a:pt x="38132" y="1282"/>
                  </a:cubicBezTo>
                  <a:lnTo>
                    <a:pt x="38828" y="0"/>
                  </a:lnTo>
                  <a:lnTo>
                    <a:pt x="28173" y="34318"/>
                  </a:lnTo>
                  <a:cubicBezTo>
                    <a:pt x="21261" y="68085"/>
                    <a:pt x="17632" y="103047"/>
                    <a:pt x="17632" y="138856"/>
                  </a:cubicBezTo>
                  <a:cubicBezTo>
                    <a:pt x="17632" y="425332"/>
                    <a:pt x="249925" y="657566"/>
                    <a:pt x="536473" y="657566"/>
                  </a:cubicBezTo>
                  <a:cubicBezTo>
                    <a:pt x="572291" y="657566"/>
                    <a:pt x="607262" y="653938"/>
                    <a:pt x="641037" y="647028"/>
                  </a:cubicBezTo>
                  <a:lnTo>
                    <a:pt x="675445" y="636350"/>
                  </a:lnTo>
                  <a:lnTo>
                    <a:pt x="674094" y="637083"/>
                  </a:lnTo>
                  <a:cubicBezTo>
                    <a:pt x="616042" y="661631"/>
                    <a:pt x="552218" y="675205"/>
                    <a:pt x="485223" y="675205"/>
                  </a:cubicBezTo>
                  <a:cubicBezTo>
                    <a:pt x="351232" y="675205"/>
                    <a:pt x="229927" y="620908"/>
                    <a:pt x="142119" y="533122"/>
                  </a:cubicBezTo>
                  <a:close/>
                </a:path>
              </a:pathLst>
            </a:custGeom>
            <a:solidFill>
              <a:schemeClr val="accent1"/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标题 1">
              <a:extLst>
                <a:ext uri="{FF2B5EF4-FFF2-40B4-BE49-F238E27FC236}">
                  <a16:creationId xmlns:a16="http://schemas.microsoft.com/office/drawing/2014/main" id="{C1242970-A96E-17FF-1F54-78C0C699097D}"/>
                </a:ext>
              </a:extLst>
            </p:cNvPr>
            <p:cNvSpPr txBox="1"/>
            <p:nvPr/>
          </p:nvSpPr>
          <p:spPr>
            <a:xfrm>
              <a:off x="2127038" y="2862995"/>
              <a:ext cx="475356" cy="542874"/>
            </a:xfrm>
            <a:custGeom>
              <a:avLst/>
              <a:gdLst>
                <a:gd name="connsiteX0" fmla="*/ 361901 w 630455"/>
                <a:gd name="connsiteY0" fmla="*/ 82589 h 720001"/>
                <a:gd name="connsiteX1" fmla="*/ 361901 w 630455"/>
                <a:gd name="connsiteY1" fmla="*/ 203034 h 720001"/>
                <a:gd name="connsiteX2" fmla="*/ 427179 w 630455"/>
                <a:gd name="connsiteY2" fmla="*/ 268312 h 720001"/>
                <a:gd name="connsiteX3" fmla="*/ 547624 w 630455"/>
                <a:gd name="connsiteY3" fmla="*/ 268312 h 720001"/>
                <a:gd name="connsiteX4" fmla="*/ 113812 w 630455"/>
                <a:gd name="connsiteY4" fmla="*/ 0 h 720001"/>
                <a:gd name="connsiteX5" fmla="*/ 338847 w 630455"/>
                <a:gd name="connsiteY5" fmla="*/ 0 h 720001"/>
                <a:gd name="connsiteX6" fmla="*/ 340465 w 630455"/>
                <a:gd name="connsiteY6" fmla="*/ 162 h 720001"/>
                <a:gd name="connsiteX7" fmla="*/ 340789 w 630455"/>
                <a:gd name="connsiteY7" fmla="*/ 162 h 720001"/>
                <a:gd name="connsiteX8" fmla="*/ 344106 w 630455"/>
                <a:gd name="connsiteY8" fmla="*/ 809 h 720001"/>
                <a:gd name="connsiteX9" fmla="*/ 344186 w 630455"/>
                <a:gd name="connsiteY9" fmla="*/ 809 h 720001"/>
                <a:gd name="connsiteX10" fmla="*/ 347422 w 630455"/>
                <a:gd name="connsiteY10" fmla="*/ 1942 h 720001"/>
                <a:gd name="connsiteX11" fmla="*/ 347503 w 630455"/>
                <a:gd name="connsiteY11" fmla="*/ 1942 h 720001"/>
                <a:gd name="connsiteX12" fmla="*/ 349040 w 630455"/>
                <a:gd name="connsiteY12" fmla="*/ 2670 h 720001"/>
                <a:gd name="connsiteX13" fmla="*/ 349121 w 630455"/>
                <a:gd name="connsiteY13" fmla="*/ 2670 h 720001"/>
                <a:gd name="connsiteX14" fmla="*/ 350576 w 630455"/>
                <a:gd name="connsiteY14" fmla="*/ 3479 h 720001"/>
                <a:gd name="connsiteX15" fmla="*/ 350819 w 630455"/>
                <a:gd name="connsiteY15" fmla="*/ 3640 h 720001"/>
                <a:gd name="connsiteX16" fmla="*/ 352033 w 630455"/>
                <a:gd name="connsiteY16" fmla="*/ 4449 h 720001"/>
                <a:gd name="connsiteX17" fmla="*/ 352194 w 630455"/>
                <a:gd name="connsiteY17" fmla="*/ 4530 h 720001"/>
                <a:gd name="connsiteX18" fmla="*/ 353408 w 630455"/>
                <a:gd name="connsiteY18" fmla="*/ 5501 h 720001"/>
                <a:gd name="connsiteX19" fmla="*/ 353651 w 630455"/>
                <a:gd name="connsiteY19" fmla="*/ 5743 h 720001"/>
                <a:gd name="connsiteX20" fmla="*/ 354864 w 630455"/>
                <a:gd name="connsiteY20" fmla="*/ 6876 h 720001"/>
                <a:gd name="connsiteX21" fmla="*/ 623418 w 630455"/>
                <a:gd name="connsiteY21" fmla="*/ 275430 h 720001"/>
                <a:gd name="connsiteX22" fmla="*/ 624551 w 630455"/>
                <a:gd name="connsiteY22" fmla="*/ 276643 h 720001"/>
                <a:gd name="connsiteX23" fmla="*/ 624793 w 630455"/>
                <a:gd name="connsiteY23" fmla="*/ 276886 h 720001"/>
                <a:gd name="connsiteX24" fmla="*/ 625764 w 630455"/>
                <a:gd name="connsiteY24" fmla="*/ 278180 h 720001"/>
                <a:gd name="connsiteX25" fmla="*/ 625845 w 630455"/>
                <a:gd name="connsiteY25" fmla="*/ 278342 h 720001"/>
                <a:gd name="connsiteX26" fmla="*/ 626734 w 630455"/>
                <a:gd name="connsiteY26" fmla="*/ 279637 h 720001"/>
                <a:gd name="connsiteX27" fmla="*/ 626896 w 630455"/>
                <a:gd name="connsiteY27" fmla="*/ 279798 h 720001"/>
                <a:gd name="connsiteX28" fmla="*/ 627705 w 630455"/>
                <a:gd name="connsiteY28" fmla="*/ 281254 h 720001"/>
                <a:gd name="connsiteX29" fmla="*/ 628433 w 630455"/>
                <a:gd name="connsiteY29" fmla="*/ 282791 h 720001"/>
                <a:gd name="connsiteX30" fmla="*/ 629646 w 630455"/>
                <a:gd name="connsiteY30" fmla="*/ 286107 h 720001"/>
                <a:gd name="connsiteX31" fmla="*/ 630293 w 630455"/>
                <a:gd name="connsiteY31" fmla="*/ 289424 h 720001"/>
                <a:gd name="connsiteX32" fmla="*/ 630293 w 630455"/>
                <a:gd name="connsiteY32" fmla="*/ 289667 h 720001"/>
                <a:gd name="connsiteX33" fmla="*/ 630455 w 630455"/>
                <a:gd name="connsiteY33" fmla="*/ 291285 h 720001"/>
                <a:gd name="connsiteX34" fmla="*/ 630455 w 630455"/>
                <a:gd name="connsiteY34" fmla="*/ 292579 h 720001"/>
                <a:gd name="connsiteX35" fmla="*/ 630455 w 630455"/>
                <a:gd name="connsiteY35" fmla="*/ 606189 h 720001"/>
                <a:gd name="connsiteX36" fmla="*/ 516644 w 630455"/>
                <a:gd name="connsiteY36" fmla="*/ 720001 h 720001"/>
                <a:gd name="connsiteX37" fmla="*/ 113812 w 630455"/>
                <a:gd name="connsiteY37" fmla="*/ 720001 h 720001"/>
                <a:gd name="connsiteX38" fmla="*/ 0 w 630455"/>
                <a:gd name="connsiteY38" fmla="*/ 606189 h 720001"/>
                <a:gd name="connsiteX39" fmla="*/ 0 w 630455"/>
                <a:gd name="connsiteY39" fmla="*/ 113812 h 720001"/>
                <a:gd name="connsiteX40" fmla="*/ 113812 w 630455"/>
                <a:gd name="connsiteY40" fmla="*/ 0 h 720001"/>
              </a:gdLst>
              <a:ahLst/>
              <a:cxnLst/>
              <a:rect l="l" t="t" r="r" b="b"/>
              <a:pathLst>
                <a:path w="630455" h="720001">
                  <a:moveTo>
                    <a:pt x="361901" y="82589"/>
                  </a:moveTo>
                  <a:lnTo>
                    <a:pt x="361901" y="203034"/>
                  </a:lnTo>
                  <a:cubicBezTo>
                    <a:pt x="361901" y="239030"/>
                    <a:pt x="391183" y="268312"/>
                    <a:pt x="427179" y="268312"/>
                  </a:cubicBezTo>
                  <a:lnTo>
                    <a:pt x="547624" y="268312"/>
                  </a:lnTo>
                  <a:close/>
                  <a:moveTo>
                    <a:pt x="113812" y="0"/>
                  </a:moveTo>
                  <a:lnTo>
                    <a:pt x="338847" y="0"/>
                  </a:lnTo>
                  <a:cubicBezTo>
                    <a:pt x="339414" y="81"/>
                    <a:pt x="339899" y="81"/>
                    <a:pt x="340465" y="162"/>
                  </a:cubicBezTo>
                  <a:lnTo>
                    <a:pt x="340789" y="162"/>
                  </a:lnTo>
                  <a:cubicBezTo>
                    <a:pt x="341922" y="324"/>
                    <a:pt x="343054" y="485"/>
                    <a:pt x="344106" y="809"/>
                  </a:cubicBezTo>
                  <a:lnTo>
                    <a:pt x="344186" y="809"/>
                  </a:lnTo>
                  <a:cubicBezTo>
                    <a:pt x="345238" y="1052"/>
                    <a:pt x="346371" y="1456"/>
                    <a:pt x="347422" y="1942"/>
                  </a:cubicBezTo>
                  <a:lnTo>
                    <a:pt x="347503" y="1942"/>
                  </a:lnTo>
                  <a:cubicBezTo>
                    <a:pt x="348069" y="2184"/>
                    <a:pt x="348555" y="2427"/>
                    <a:pt x="349040" y="2670"/>
                  </a:cubicBezTo>
                  <a:lnTo>
                    <a:pt x="349121" y="2670"/>
                  </a:lnTo>
                  <a:cubicBezTo>
                    <a:pt x="349606" y="2912"/>
                    <a:pt x="350091" y="3155"/>
                    <a:pt x="350576" y="3479"/>
                  </a:cubicBezTo>
                  <a:cubicBezTo>
                    <a:pt x="350657" y="3560"/>
                    <a:pt x="350739" y="3560"/>
                    <a:pt x="350819" y="3640"/>
                  </a:cubicBezTo>
                  <a:cubicBezTo>
                    <a:pt x="351224" y="3883"/>
                    <a:pt x="351628" y="4126"/>
                    <a:pt x="352033" y="4449"/>
                  </a:cubicBezTo>
                  <a:cubicBezTo>
                    <a:pt x="352113" y="4449"/>
                    <a:pt x="352113" y="4530"/>
                    <a:pt x="352194" y="4530"/>
                  </a:cubicBezTo>
                  <a:lnTo>
                    <a:pt x="353408" y="5501"/>
                  </a:lnTo>
                  <a:lnTo>
                    <a:pt x="353651" y="5743"/>
                  </a:lnTo>
                  <a:cubicBezTo>
                    <a:pt x="354055" y="6148"/>
                    <a:pt x="354459" y="6472"/>
                    <a:pt x="354864" y="6876"/>
                  </a:cubicBezTo>
                  <a:lnTo>
                    <a:pt x="623418" y="275430"/>
                  </a:lnTo>
                  <a:cubicBezTo>
                    <a:pt x="623822" y="275835"/>
                    <a:pt x="624227" y="276239"/>
                    <a:pt x="624551" y="276643"/>
                  </a:cubicBezTo>
                  <a:lnTo>
                    <a:pt x="624793" y="276886"/>
                  </a:lnTo>
                  <a:cubicBezTo>
                    <a:pt x="625117" y="277291"/>
                    <a:pt x="625440" y="277776"/>
                    <a:pt x="625764" y="278180"/>
                  </a:cubicBezTo>
                  <a:cubicBezTo>
                    <a:pt x="625764" y="278261"/>
                    <a:pt x="625845" y="278342"/>
                    <a:pt x="625845" y="278342"/>
                  </a:cubicBezTo>
                  <a:cubicBezTo>
                    <a:pt x="626168" y="278747"/>
                    <a:pt x="626491" y="279232"/>
                    <a:pt x="626734" y="279637"/>
                  </a:cubicBezTo>
                  <a:cubicBezTo>
                    <a:pt x="626815" y="279637"/>
                    <a:pt x="626815" y="279717"/>
                    <a:pt x="626896" y="279798"/>
                  </a:cubicBezTo>
                  <a:cubicBezTo>
                    <a:pt x="627139" y="280284"/>
                    <a:pt x="627462" y="280769"/>
                    <a:pt x="627705" y="281254"/>
                  </a:cubicBezTo>
                  <a:cubicBezTo>
                    <a:pt x="627948" y="281739"/>
                    <a:pt x="628190" y="282225"/>
                    <a:pt x="628433" y="282791"/>
                  </a:cubicBezTo>
                  <a:cubicBezTo>
                    <a:pt x="628918" y="283843"/>
                    <a:pt x="629323" y="284975"/>
                    <a:pt x="629646" y="286107"/>
                  </a:cubicBezTo>
                  <a:cubicBezTo>
                    <a:pt x="629889" y="287159"/>
                    <a:pt x="630132" y="288291"/>
                    <a:pt x="630293" y="289424"/>
                  </a:cubicBezTo>
                  <a:lnTo>
                    <a:pt x="630293" y="289667"/>
                  </a:lnTo>
                  <a:cubicBezTo>
                    <a:pt x="630374" y="290152"/>
                    <a:pt x="630455" y="290718"/>
                    <a:pt x="630455" y="291285"/>
                  </a:cubicBezTo>
                  <a:lnTo>
                    <a:pt x="630455" y="292579"/>
                  </a:lnTo>
                  <a:lnTo>
                    <a:pt x="630455" y="606189"/>
                  </a:lnTo>
                  <a:cubicBezTo>
                    <a:pt x="630455" y="668959"/>
                    <a:pt x="579414" y="720001"/>
                    <a:pt x="516644" y="720001"/>
                  </a:cubicBezTo>
                  <a:lnTo>
                    <a:pt x="113812" y="720001"/>
                  </a:lnTo>
                  <a:cubicBezTo>
                    <a:pt x="51042" y="720001"/>
                    <a:pt x="0" y="668959"/>
                    <a:pt x="0" y="606189"/>
                  </a:cubicBezTo>
                  <a:lnTo>
                    <a:pt x="0" y="113812"/>
                  </a:lnTo>
                  <a:cubicBezTo>
                    <a:pt x="0" y="51042"/>
                    <a:pt x="51042" y="0"/>
                    <a:pt x="113812" y="0"/>
                  </a:cubicBezTo>
                  <a:close/>
                </a:path>
              </a:pathLst>
            </a:custGeom>
            <a:solidFill>
              <a:schemeClr val="bg1"/>
            </a:solidFill>
            <a:ln cap="sq">
              <a:noFill/>
              <a:prstDash val="solid"/>
              <a:miter/>
            </a:ln>
          </p:spPr>
          <p:txBody>
            <a:bodyPr vert="horz" wrap="square" lIns="0" tIns="0" rIns="0" bIns="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标题 1">
            <a:extLst>
              <a:ext uri="{FF2B5EF4-FFF2-40B4-BE49-F238E27FC236}">
                <a16:creationId xmlns:a16="http://schemas.microsoft.com/office/drawing/2014/main" id="{8F890171-8CD2-AEAF-1486-3BBB3464144A}"/>
              </a:ext>
            </a:extLst>
          </p:cNvPr>
          <p:cNvSpPr txBox="1"/>
          <p:nvPr/>
        </p:nvSpPr>
        <p:spPr>
          <a:xfrm>
            <a:off x="149559" y="168292"/>
            <a:ext cx="11491752" cy="72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10800000" scaled="0"/>
          </a:gra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52B771CA-2235-F310-680D-7B614589059B}"/>
              </a:ext>
            </a:extLst>
          </p:cNvPr>
          <p:cNvSpPr txBox="1"/>
          <p:nvPr/>
        </p:nvSpPr>
        <p:spPr>
          <a:xfrm>
            <a:off x="1076703" y="312292"/>
            <a:ext cx="9250640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 dirty="0">
                <a:ln w="12700">
                  <a:noFill/>
                </a:ln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API integration 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300BF26C-06FB-E271-5A71-0A1F3443B5E5}"/>
              </a:ext>
            </a:extLst>
          </p:cNvPr>
          <p:cNvSpPr txBox="1"/>
          <p:nvPr/>
        </p:nvSpPr>
        <p:spPr>
          <a:xfrm>
            <a:off x="751899" y="403454"/>
            <a:ext cx="218940" cy="218940"/>
          </a:xfrm>
          <a:prstGeom prst="chevr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4612402-EA96-AE0C-902B-DDACF9BA6E0D}"/>
              </a:ext>
            </a:extLst>
          </p:cNvPr>
          <p:cNvSpPr txBox="1"/>
          <p:nvPr/>
        </p:nvSpPr>
        <p:spPr>
          <a:xfrm>
            <a:off x="556855" y="403454"/>
            <a:ext cx="218940" cy="21894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66CC360B-7D30-BCB9-1545-C2F3BAC5321D}"/>
              </a:ext>
            </a:extLst>
          </p:cNvPr>
          <p:cNvSpPr txBox="1"/>
          <p:nvPr/>
        </p:nvSpPr>
        <p:spPr>
          <a:xfrm>
            <a:off x="361810" y="403454"/>
            <a:ext cx="218940" cy="218940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F0F2C-6BAA-8537-158D-A37EA0EFF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44" y="871650"/>
            <a:ext cx="6820804" cy="598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75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1C26E-AAFC-5915-AD38-68161EE77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26986F-3F83-814D-6186-F7396B4D3537}"/>
              </a:ext>
            </a:extLst>
          </p:cNvPr>
          <p:cNvSpPr txBox="1"/>
          <p:nvPr/>
        </p:nvSpPr>
        <p:spPr>
          <a:xfrm>
            <a:off x="0" y="250490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F02101AD-5059-1D3B-AC00-5CA2347780D5}"/>
              </a:ext>
            </a:extLst>
          </p:cNvPr>
          <p:cNvSpPr txBox="1"/>
          <p:nvPr/>
        </p:nvSpPr>
        <p:spPr>
          <a:xfrm>
            <a:off x="1388983" y="3850233"/>
            <a:ext cx="720000" cy="720000"/>
          </a:xfrm>
          <a:prstGeom prst="ellipse">
            <a:avLst/>
          </a:prstGeom>
          <a:solidFill>
            <a:schemeClr val="accent1"/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46D74D5-4E6F-1941-60A2-94A92AC793E8}"/>
              </a:ext>
            </a:extLst>
          </p:cNvPr>
          <p:cNvSpPr txBox="1"/>
          <p:nvPr/>
        </p:nvSpPr>
        <p:spPr>
          <a:xfrm>
            <a:off x="1576946" y="4023875"/>
            <a:ext cx="344075" cy="372717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F0B6A66-960E-A2E9-3333-26EB816CF23E}"/>
              </a:ext>
            </a:extLst>
          </p:cNvPr>
          <p:cNvSpPr txBox="1"/>
          <p:nvPr/>
        </p:nvSpPr>
        <p:spPr>
          <a:xfrm>
            <a:off x="3950776" y="3364470"/>
            <a:ext cx="720000" cy="72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ED9C62F-5912-678B-1EEE-AC82CA4CF00F}"/>
              </a:ext>
            </a:extLst>
          </p:cNvPr>
          <p:cNvSpPr txBox="1"/>
          <p:nvPr/>
        </p:nvSpPr>
        <p:spPr>
          <a:xfrm>
            <a:off x="4124417" y="3544124"/>
            <a:ext cx="372717" cy="360692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235ED89-6029-379E-A8FB-868C57FE1A99}"/>
              </a:ext>
            </a:extLst>
          </p:cNvPr>
          <p:cNvSpPr txBox="1"/>
          <p:nvPr/>
        </p:nvSpPr>
        <p:spPr>
          <a:xfrm>
            <a:off x="6524989" y="3841835"/>
            <a:ext cx="720000" cy="720000"/>
          </a:xfrm>
          <a:prstGeom prst="ellipse">
            <a:avLst/>
          </a:prstGeom>
          <a:solidFill>
            <a:schemeClr val="accent1"/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B7F03C2-AE97-B0D8-6607-20778C531D4A}"/>
              </a:ext>
            </a:extLst>
          </p:cNvPr>
          <p:cNvSpPr txBox="1"/>
          <p:nvPr/>
        </p:nvSpPr>
        <p:spPr>
          <a:xfrm>
            <a:off x="6698630" y="4032880"/>
            <a:ext cx="372717" cy="337911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932B53D5-1DD0-56A5-329A-04954336FC70}"/>
              </a:ext>
            </a:extLst>
          </p:cNvPr>
          <p:cNvSpPr txBox="1"/>
          <p:nvPr/>
        </p:nvSpPr>
        <p:spPr>
          <a:xfrm>
            <a:off x="9073285" y="3371566"/>
            <a:ext cx="720000" cy="72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D64D6B6D-7A1F-0BA2-E399-650A171032BA}"/>
              </a:ext>
            </a:extLst>
          </p:cNvPr>
          <p:cNvSpPr txBox="1"/>
          <p:nvPr/>
        </p:nvSpPr>
        <p:spPr>
          <a:xfrm>
            <a:off x="9270105" y="3545208"/>
            <a:ext cx="326362" cy="372717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886835C-09AE-63DA-A56D-2F9A2984F7BE}"/>
              </a:ext>
            </a:extLst>
          </p:cNvPr>
          <p:cNvSpPr txBox="1"/>
          <p:nvPr/>
        </p:nvSpPr>
        <p:spPr>
          <a:xfrm>
            <a:off x="1292028" y="3753279"/>
            <a:ext cx="913910" cy="913908"/>
          </a:xfrm>
          <a:prstGeom prst="arc">
            <a:avLst>
              <a:gd name="adj1" fmla="val 12085454"/>
              <a:gd name="adj2" fmla="val 16423906"/>
            </a:avLst>
          </a:prstGeom>
          <a:noFill/>
          <a:ln w="25400" cap="rnd">
            <a:solidFill>
              <a:schemeClr val="accent1"/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69AB353B-185A-9575-C487-363CB6407400}"/>
              </a:ext>
            </a:extLst>
          </p:cNvPr>
          <p:cNvSpPr txBox="1"/>
          <p:nvPr/>
        </p:nvSpPr>
        <p:spPr>
          <a:xfrm>
            <a:off x="3853821" y="3267516"/>
            <a:ext cx="913910" cy="913908"/>
          </a:xfrm>
          <a:prstGeom prst="arc">
            <a:avLst>
              <a:gd name="adj1" fmla="val 12085454"/>
              <a:gd name="adj2" fmla="val 16423906"/>
            </a:avLst>
          </a:prstGeom>
          <a:noFill/>
          <a:ln w="25400" cap="rnd">
            <a:solidFill>
              <a:schemeClr val="accent1">
                <a:lumMod val="40000"/>
                <a:lumOff val="6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BC37A8B4-D26A-555E-0AA6-06A7DADEEFC2}"/>
              </a:ext>
            </a:extLst>
          </p:cNvPr>
          <p:cNvSpPr txBox="1"/>
          <p:nvPr/>
        </p:nvSpPr>
        <p:spPr>
          <a:xfrm>
            <a:off x="6428034" y="3744881"/>
            <a:ext cx="913910" cy="913908"/>
          </a:xfrm>
          <a:prstGeom prst="arc">
            <a:avLst>
              <a:gd name="adj1" fmla="val 12085454"/>
              <a:gd name="adj2" fmla="val 16423906"/>
            </a:avLst>
          </a:prstGeom>
          <a:noFill/>
          <a:ln w="25400" cap="rnd">
            <a:solidFill>
              <a:schemeClr val="accent1"/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AEA0B769-D38E-8597-6A8C-0947C4E80614}"/>
              </a:ext>
            </a:extLst>
          </p:cNvPr>
          <p:cNvSpPr txBox="1"/>
          <p:nvPr/>
        </p:nvSpPr>
        <p:spPr>
          <a:xfrm>
            <a:off x="8976330" y="3274612"/>
            <a:ext cx="913910" cy="913908"/>
          </a:xfrm>
          <a:prstGeom prst="arc">
            <a:avLst>
              <a:gd name="adj1" fmla="val 12085454"/>
              <a:gd name="adj2" fmla="val 16423906"/>
            </a:avLst>
          </a:prstGeom>
          <a:noFill/>
          <a:ln w="25400" cap="rnd">
            <a:solidFill>
              <a:schemeClr val="accent1">
                <a:lumMod val="40000"/>
                <a:lumOff val="6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F4CD1A8-3F0B-DEA1-E5AA-0479C9C51401}"/>
              </a:ext>
            </a:extLst>
          </p:cNvPr>
          <p:cNvSpPr txBox="1"/>
          <p:nvPr/>
        </p:nvSpPr>
        <p:spPr>
          <a:xfrm>
            <a:off x="1351099" y="1743558"/>
            <a:ext cx="9489802" cy="10752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a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102F11CE-DE0A-11D3-D272-82544C807A8D}"/>
              </a:ext>
            </a:extLst>
          </p:cNvPr>
          <p:cNvSpPr txBox="1"/>
          <p:nvPr/>
        </p:nvSpPr>
        <p:spPr>
          <a:xfrm>
            <a:off x="6444204" y="4743875"/>
            <a:ext cx="1928197" cy="8538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92027AD1-BF00-1DBB-7FF4-8A499B0008F9}"/>
              </a:ext>
            </a:extLst>
          </p:cNvPr>
          <p:cNvSpPr txBox="1"/>
          <p:nvPr/>
        </p:nvSpPr>
        <p:spPr>
          <a:xfrm>
            <a:off x="8980988" y="4265208"/>
            <a:ext cx="1928197" cy="8538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6FADA4F-1812-7E13-FB98-89D3CCE9888A}"/>
              </a:ext>
            </a:extLst>
          </p:cNvPr>
          <p:cNvSpPr txBox="1"/>
          <p:nvPr/>
        </p:nvSpPr>
        <p:spPr>
          <a:xfrm>
            <a:off x="1308860" y="4743875"/>
            <a:ext cx="1928197" cy="8538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F436F386-820D-305E-1CE7-5D11AB9393E1}"/>
              </a:ext>
            </a:extLst>
          </p:cNvPr>
          <p:cNvSpPr txBox="1"/>
          <p:nvPr/>
        </p:nvSpPr>
        <p:spPr>
          <a:xfrm>
            <a:off x="3858634" y="4265208"/>
            <a:ext cx="1928197" cy="8538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B889D6D2-6C79-8583-B79C-5F7328FD25B3}"/>
              </a:ext>
            </a:extLst>
          </p:cNvPr>
          <p:cNvSpPr txBox="1"/>
          <p:nvPr/>
        </p:nvSpPr>
        <p:spPr>
          <a:xfrm>
            <a:off x="906754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 b="1" dirty="0" err="1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Javascript</a:t>
            </a:r>
            <a:r>
              <a:rPr kumimoji="1" lang="en-US" altLang="zh-CN" sz="2800" b="1" dirty="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 master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33326E24-292E-D80A-4AFA-94A0D633E0CF}"/>
              </a:ext>
            </a:extLst>
          </p:cNvPr>
          <p:cNvSpPr txBox="1"/>
          <p:nvPr/>
        </p:nvSpPr>
        <p:spPr>
          <a:xfrm>
            <a:off x="342144" y="314253"/>
            <a:ext cx="408892" cy="40889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5D9C1B-9A08-4C6B-9C09-4292D640F1FA}"/>
              </a:ext>
            </a:extLst>
          </p:cNvPr>
          <p:cNvGrpSpPr/>
          <p:nvPr/>
        </p:nvGrpSpPr>
        <p:grpSpPr>
          <a:xfrm>
            <a:off x="416852" y="390452"/>
            <a:ext cx="258518" cy="258518"/>
            <a:chOff x="416852" y="390452"/>
            <a:chExt cx="258518" cy="258518"/>
          </a:xfrm>
        </p:grpSpPr>
        <p:sp>
          <p:nvSpPr>
            <p:cNvPr id="23" name="标题 1">
              <a:extLst>
                <a:ext uri="{FF2B5EF4-FFF2-40B4-BE49-F238E27FC236}">
                  <a16:creationId xmlns:a16="http://schemas.microsoft.com/office/drawing/2014/main" id="{DECCC177-E2CC-325B-51CB-2FE4412BE675}"/>
                </a:ext>
              </a:extLst>
            </p:cNvPr>
            <p:cNvSpPr txBox="1"/>
            <p:nvPr/>
          </p:nvSpPr>
          <p:spPr>
            <a:xfrm>
              <a:off x="416852" y="390452"/>
              <a:ext cx="258518" cy="258518"/>
            </a:xfrm>
            <a:prstGeom prst="ellipse">
              <a:avLst/>
            </a:prstGeom>
            <a:noFill/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6F84914-CC5A-078E-E578-24F2EC55F52B}"/>
                </a:ext>
              </a:extLst>
            </p:cNvPr>
            <p:cNvGrpSpPr/>
            <p:nvPr/>
          </p:nvGrpSpPr>
          <p:grpSpPr>
            <a:xfrm>
              <a:off x="480944" y="457099"/>
              <a:ext cx="130334" cy="125224"/>
              <a:chOff x="480944" y="457099"/>
              <a:chExt cx="130334" cy="125224"/>
            </a:xfrm>
          </p:grpSpPr>
          <p:cxnSp>
            <p:nvCxnSpPr>
              <p:cNvPr id="25" name="标题 1">
                <a:extLst>
                  <a:ext uri="{FF2B5EF4-FFF2-40B4-BE49-F238E27FC236}">
                    <a16:creationId xmlns:a16="http://schemas.microsoft.com/office/drawing/2014/main" id="{5B0E37CF-BBEC-EB43-069A-987052827755}"/>
                  </a:ext>
                </a:extLst>
              </p:cNvPr>
              <p:cNvCxnSpPr/>
              <p:nvPr/>
            </p:nvCxnSpPr>
            <p:spPr>
              <a:xfrm>
                <a:off x="480944" y="518433"/>
                <a:ext cx="12522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6" name="标题 1">
                <a:extLst>
                  <a:ext uri="{FF2B5EF4-FFF2-40B4-BE49-F238E27FC236}">
                    <a16:creationId xmlns:a16="http://schemas.microsoft.com/office/drawing/2014/main" id="{C94EC6C6-6E6E-4A42-9821-3A987A609EC7}"/>
                  </a:ext>
                </a:extLst>
              </p:cNvPr>
              <p:cNvCxnSpPr/>
              <p:nvPr/>
            </p:nvCxnSpPr>
            <p:spPr>
              <a:xfrm flipV="1">
                <a:off x="562723" y="518433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7" name="标题 1">
                <a:extLst>
                  <a:ext uri="{FF2B5EF4-FFF2-40B4-BE49-F238E27FC236}">
                    <a16:creationId xmlns:a16="http://schemas.microsoft.com/office/drawing/2014/main" id="{3227D5B2-6521-4E3E-3054-7222791B5862}"/>
                  </a:ext>
                </a:extLst>
              </p:cNvPr>
              <p:cNvCxnSpPr/>
              <p:nvPr/>
            </p:nvCxnSpPr>
            <p:spPr>
              <a:xfrm>
                <a:off x="562723" y="457099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0F9DDA1F-78BA-18A1-6DD3-1D49A0203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24" y="1399807"/>
            <a:ext cx="5699866" cy="510409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3B40EE8-B59A-DC24-6286-B5DA63A23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495" y="1399807"/>
            <a:ext cx="6041579" cy="510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81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l="183" r="1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84321" y="5781427"/>
            <a:ext cx="11467600" cy="9605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12700">
                  <a:solidFill>
                    <a:srgbClr val="47B83A">
                      <a:alpha val="61000"/>
                    </a:srgbClr>
                  </a:solidFill>
                </a:ln>
                <a:noFill/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POWERPOINT DESIGN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rcRect l="24877" b="45367"/>
          <a:stretch>
            <a:fillRect/>
          </a:stretch>
        </p:blipFill>
        <p:spPr>
          <a:xfrm flipH="1">
            <a:off x="5727804" y="618407"/>
            <a:ext cx="3226686" cy="3639441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518616" y="2513411"/>
            <a:ext cx="5471757" cy="213866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 dirty="0">
                <a:ln w="381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Thank</a:t>
            </a:r>
            <a:r>
              <a:rPr kumimoji="1" lang="zh-CN" altLang="en-US" sz="4000" dirty="0">
                <a:ln w="381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 </a:t>
            </a:r>
            <a:r>
              <a:rPr kumimoji="1" lang="en-US" altLang="zh-CN" sz="4000" dirty="0">
                <a:ln w="381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you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41873" y="1359726"/>
            <a:ext cx="3226686" cy="138406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gradFill>
                  <a:gsLst>
                    <a:gs pos="0">
                      <a:srgbClr val="47B83A">
                        <a:alpha val="100000"/>
                      </a:srgbClr>
                    </a:gs>
                    <a:gs pos="100000">
                      <a:srgbClr val="B3E5AD">
                        <a:alpha val="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202X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6897709" y="1624836"/>
            <a:ext cx="4259576" cy="5233166"/>
          </a:xfrm>
          <a:prstGeom prst="round2SameRect">
            <a:avLst>
              <a:gd name="adj1" fmla="val 49233"/>
              <a:gd name="adj2" fmla="val 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alphaModFix/>
          </a:blip>
          <a:srcRect l="21931" t="9355" r="9297" b="9355"/>
          <a:stretch>
            <a:fillRect/>
          </a:stretch>
        </p:blipFill>
        <p:spPr>
          <a:xfrm>
            <a:off x="6810356" y="36549"/>
            <a:ext cx="4346929" cy="6821451"/>
          </a:xfrm>
          <a:custGeom>
            <a:avLst/>
            <a:gdLst>
              <a:gd name="connsiteX0" fmla="*/ 0 w 5313318"/>
              <a:gd name="connsiteY0" fmla="*/ 0 h 6030400"/>
              <a:gd name="connsiteX1" fmla="*/ 5313318 w 5313318"/>
              <a:gd name="connsiteY1" fmla="*/ 0 h 6030400"/>
              <a:gd name="connsiteX2" fmla="*/ 5313318 w 5313318"/>
              <a:gd name="connsiteY2" fmla="*/ 6030400 h 6030400"/>
              <a:gd name="connsiteX3" fmla="*/ 0 w 5313318"/>
              <a:gd name="connsiteY3" fmla="*/ 6030400 h 6030400"/>
            </a:gdLst>
            <a:ahLst/>
            <a:cxnLst/>
            <a:rect l="l" t="t" r="r" b="b"/>
            <a:pathLst>
              <a:path w="5313318" h="6030400">
                <a:moveTo>
                  <a:pt x="0" y="0"/>
                </a:moveTo>
                <a:lnTo>
                  <a:pt x="5313318" y="0"/>
                </a:lnTo>
                <a:lnTo>
                  <a:pt x="5313318" y="6030400"/>
                </a:lnTo>
                <a:lnTo>
                  <a:pt x="0" y="60304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6307194" y="2613141"/>
            <a:ext cx="1545575" cy="579591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10987663" y="5311783"/>
            <a:ext cx="1445038" cy="541889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-532" y="866211"/>
            <a:ext cx="424124" cy="636186"/>
          </a:xfrm>
          <a:custGeom>
            <a:avLst/>
            <a:gdLst>
              <a:gd name="connsiteX0" fmla="*/ 0 w 2598822"/>
              <a:gd name="connsiteY0" fmla="*/ 2598822 h 3898233"/>
              <a:gd name="connsiteX1" fmla="*/ 1299411 w 2598822"/>
              <a:gd name="connsiteY1" fmla="*/ 2598822 h 3898233"/>
              <a:gd name="connsiteX2" fmla="*/ 1299411 w 2598822"/>
              <a:gd name="connsiteY2" fmla="*/ 3898233 h 3898233"/>
              <a:gd name="connsiteX3" fmla="*/ 0 w 2598822"/>
              <a:gd name="connsiteY3" fmla="*/ 3898233 h 3898233"/>
              <a:gd name="connsiteX4" fmla="*/ 1299411 w 2598822"/>
              <a:gd name="connsiteY4" fmla="*/ 1299411 h 3898233"/>
              <a:gd name="connsiteX5" fmla="*/ 2598822 w 2598822"/>
              <a:gd name="connsiteY5" fmla="*/ 1299411 h 3898233"/>
              <a:gd name="connsiteX6" fmla="*/ 2598822 w 2598822"/>
              <a:gd name="connsiteY6" fmla="*/ 2598822 h 3898233"/>
              <a:gd name="connsiteX7" fmla="*/ 1299411 w 2598822"/>
              <a:gd name="connsiteY7" fmla="*/ 2598822 h 3898233"/>
              <a:gd name="connsiteX8" fmla="*/ 0 w 2598822"/>
              <a:gd name="connsiteY8" fmla="*/ 0 h 3898233"/>
              <a:gd name="connsiteX9" fmla="*/ 1299411 w 2598822"/>
              <a:gd name="connsiteY9" fmla="*/ 0 h 3898233"/>
              <a:gd name="connsiteX10" fmla="*/ 1299411 w 2598822"/>
              <a:gd name="connsiteY10" fmla="*/ 1299411 h 3898233"/>
              <a:gd name="connsiteX11" fmla="*/ 0 w 2598822"/>
              <a:gd name="connsiteY11" fmla="*/ 1299411 h 3898233"/>
            </a:gdLst>
            <a:ahLst/>
            <a:cxnLst/>
            <a:rect l="l" t="t" r="r" b="b"/>
            <a:pathLst>
              <a:path w="2598822" h="3898233"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1299411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1299411" y="2598822"/>
                </a:lnTo>
                <a:close/>
                <a:moveTo>
                  <a:pt x="0" y="0"/>
                </a:moveTo>
                <a:lnTo>
                  <a:pt x="1299411" y="0"/>
                </a:lnTo>
                <a:lnTo>
                  <a:pt x="1299411" y="1299411"/>
                </a:lnTo>
                <a:lnTo>
                  <a:pt x="0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510806" y="1884103"/>
            <a:ext cx="2057400" cy="3190875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>
            <a:off x="10509675" y="3477276"/>
            <a:ext cx="753415" cy="737748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2722637" y="1627778"/>
            <a:ext cx="550643" cy="539192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3036340" y="1937859"/>
            <a:ext cx="376500" cy="368671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599800" y="789941"/>
            <a:ext cx="2174676" cy="3943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标题 1"/>
          <p:cNvSpPr txBox="1"/>
          <p:nvPr/>
        </p:nvSpPr>
        <p:spPr>
          <a:xfrm>
            <a:off x="698202" y="843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2422932" y="843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标题 1"/>
          <p:cNvSpPr txBox="1"/>
          <p:nvPr/>
        </p:nvSpPr>
        <p:spPr>
          <a:xfrm>
            <a:off x="1055374" y="907828"/>
            <a:ext cx="1277109" cy="15858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A8A553-5A72-923F-8D4A-CD2E6A67A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25" y="3429000"/>
            <a:ext cx="7772400" cy="2530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4ECC15-95EF-9E6D-A047-B7F9403086AE}"/>
              </a:ext>
            </a:extLst>
          </p:cNvPr>
          <p:cNvSpPr txBox="1"/>
          <p:nvPr/>
        </p:nvSpPr>
        <p:spPr>
          <a:xfrm>
            <a:off x="3128963" y="5715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Debug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D0A45-6176-5775-DB4F-3652C7A4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27" y="1155143"/>
            <a:ext cx="6180799" cy="20513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2F5117-095C-C686-0601-07EE45528766}"/>
              </a:ext>
            </a:extLst>
          </p:cNvPr>
          <p:cNvSpPr txBox="1"/>
          <p:nvPr/>
        </p:nvSpPr>
        <p:spPr>
          <a:xfrm>
            <a:off x="6411404" y="3401735"/>
            <a:ext cx="5642141" cy="25853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Fatal error: Uncaught </a:t>
            </a:r>
            <a:r>
              <a:rPr lang="en-US" dirty="0" err="1"/>
              <a:t>PDOException</a:t>
            </a:r>
            <a:r>
              <a:rPr lang="en-US" dirty="0"/>
              <a:t>: SQLSTATE[HY000]: General error: 1364 Field 'id' doesn't have a default value in /Applications/XAMPP/</a:t>
            </a:r>
            <a:r>
              <a:rPr lang="en-US" dirty="0" err="1"/>
              <a:t>xamppfiles</a:t>
            </a:r>
            <a:r>
              <a:rPr lang="en-US" dirty="0"/>
              <a:t>/</a:t>
            </a:r>
            <a:r>
              <a:rPr lang="en-US" dirty="0" err="1"/>
              <a:t>htdocs</a:t>
            </a:r>
            <a:r>
              <a:rPr lang="en-US" dirty="0"/>
              <a:t>/login/register.php:28 Stack trace: #0 /Applications/XAMPP/</a:t>
            </a:r>
            <a:r>
              <a:rPr lang="en-US" dirty="0" err="1"/>
              <a:t>xamppfiles</a:t>
            </a:r>
            <a:r>
              <a:rPr lang="en-US" dirty="0"/>
              <a:t>/</a:t>
            </a:r>
            <a:r>
              <a:rPr lang="en-US" dirty="0" err="1"/>
              <a:t>htdocs</a:t>
            </a:r>
            <a:r>
              <a:rPr lang="en-US" dirty="0"/>
              <a:t>/login/</a:t>
            </a:r>
            <a:r>
              <a:rPr lang="en-US" dirty="0" err="1"/>
              <a:t>register.php</a:t>
            </a:r>
            <a:r>
              <a:rPr lang="en-US" dirty="0"/>
              <a:t>(28): </a:t>
            </a:r>
            <a:r>
              <a:rPr lang="en-US" dirty="0" err="1"/>
              <a:t>PDOStatement</a:t>
            </a:r>
            <a:r>
              <a:rPr lang="en-US" dirty="0"/>
              <a:t>-&gt;execute() #1 {main} thrown in /Applications/XAMPP/</a:t>
            </a:r>
            <a:r>
              <a:rPr lang="en-US" dirty="0" err="1"/>
              <a:t>xamppfiles</a:t>
            </a:r>
            <a:r>
              <a:rPr lang="en-US" dirty="0"/>
              <a:t>/</a:t>
            </a:r>
            <a:r>
              <a:rPr lang="en-US" dirty="0" err="1"/>
              <a:t>htdocs</a:t>
            </a:r>
            <a:r>
              <a:rPr lang="en-US" dirty="0"/>
              <a:t>/login/</a:t>
            </a:r>
            <a:r>
              <a:rPr lang="en-US" dirty="0" err="1"/>
              <a:t>register.php</a:t>
            </a:r>
            <a:r>
              <a:rPr lang="en-US" dirty="0"/>
              <a:t> on line 28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7215B-1937-53E3-6C69-AA42F15AD1EA}"/>
              </a:ext>
            </a:extLst>
          </p:cNvPr>
          <p:cNvSpPr/>
          <p:nvPr/>
        </p:nvSpPr>
        <p:spPr>
          <a:xfrm>
            <a:off x="617517" y="3788229"/>
            <a:ext cx="2826327" cy="546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55655-D0C9-D9CA-C6FD-0F342026C972}"/>
              </a:ext>
            </a:extLst>
          </p:cNvPr>
          <p:cNvSpPr txBox="1"/>
          <p:nvPr/>
        </p:nvSpPr>
        <p:spPr>
          <a:xfrm>
            <a:off x="6304526" y="6093829"/>
            <a:ext cx="6204856" cy="6463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/>
              <a:t>ALTER TABLE users MODIFY COLUMN id INT NOT NULL AUTO_INCREMENT;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0D4AB5-EE3B-B5D6-F1C4-B8B38643E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526" y="1120676"/>
            <a:ext cx="5234141" cy="14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12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D258EC-D665-1DF1-5416-9BC629016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23" y="4397845"/>
            <a:ext cx="7772400" cy="878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5EE4D3-65B4-56E1-664E-1953B9A45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23" y="239444"/>
            <a:ext cx="7772400" cy="938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8D18D8-6981-3B83-5DB9-63464E1E7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23" y="1357312"/>
            <a:ext cx="7772400" cy="25307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ECFCDD-5A22-77BF-7057-3055B3BA40BA}"/>
              </a:ext>
            </a:extLst>
          </p:cNvPr>
          <p:cNvSpPr/>
          <p:nvPr/>
        </p:nvSpPr>
        <p:spPr>
          <a:xfrm>
            <a:off x="537915" y="1716541"/>
            <a:ext cx="2826327" cy="546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722124-E2E9-663F-E3B1-2B4E55764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569" y="0"/>
            <a:ext cx="6667500" cy="1447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676F80-BAE4-30ED-571E-3CD890F09495}"/>
              </a:ext>
            </a:extLst>
          </p:cNvPr>
          <p:cNvSpPr txBox="1"/>
          <p:nvPr/>
        </p:nvSpPr>
        <p:spPr>
          <a:xfrm>
            <a:off x="4285569" y="1357312"/>
            <a:ext cx="7872412" cy="25853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Successful&lt;</a:t>
            </a:r>
            <a:r>
              <a:rPr lang="en-US" dirty="0" err="1"/>
              <a:t>br</a:t>
            </a:r>
            <a:r>
              <a:rPr lang="en-US" dirty="0"/>
              <a:t> /&gt; &lt;b&gt;Fatal error&lt;/b&gt;: Uncaught </a:t>
            </a:r>
            <a:r>
              <a:rPr lang="en-US" dirty="0" err="1"/>
              <a:t>PDOException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SQLSTATE[22001]: String data, right truncated: 1406 Data too long for column 'password' at row 1 in</a:t>
            </a:r>
            <a:r>
              <a:rPr lang="en-US" dirty="0"/>
              <a:t> /Applications/XAMPP/</a:t>
            </a:r>
            <a:r>
              <a:rPr lang="en-US" dirty="0" err="1"/>
              <a:t>xamppfiles</a:t>
            </a:r>
            <a:r>
              <a:rPr lang="en-US" dirty="0"/>
              <a:t>/</a:t>
            </a:r>
            <a:r>
              <a:rPr lang="en-US" dirty="0" err="1"/>
              <a:t>htdocs</a:t>
            </a:r>
            <a:r>
              <a:rPr lang="en-US" dirty="0"/>
              <a:t>/</a:t>
            </a:r>
            <a:r>
              <a:rPr lang="en-US" dirty="0" err="1"/>
              <a:t>shopping_ai</a:t>
            </a:r>
            <a:r>
              <a:rPr lang="en-US" dirty="0"/>
              <a:t>/backend/register.php:43 Stack trace: #0 /Applications/XAMPP/</a:t>
            </a:r>
            <a:r>
              <a:rPr lang="en-US" dirty="0" err="1"/>
              <a:t>xamppfiles</a:t>
            </a:r>
            <a:r>
              <a:rPr lang="en-US" dirty="0"/>
              <a:t>/</a:t>
            </a:r>
            <a:r>
              <a:rPr lang="en-US" dirty="0" err="1"/>
              <a:t>htdocs</a:t>
            </a:r>
            <a:r>
              <a:rPr lang="en-US" dirty="0"/>
              <a:t>/</a:t>
            </a:r>
            <a:r>
              <a:rPr lang="en-US" dirty="0" err="1"/>
              <a:t>shopping_ai</a:t>
            </a:r>
            <a:r>
              <a:rPr lang="en-US" dirty="0"/>
              <a:t>/backend/</a:t>
            </a:r>
            <a:r>
              <a:rPr lang="en-US" dirty="0" err="1"/>
              <a:t>register.php</a:t>
            </a:r>
            <a:r>
              <a:rPr lang="en-US" dirty="0"/>
              <a:t>(43): </a:t>
            </a:r>
            <a:r>
              <a:rPr lang="en-US" dirty="0" err="1"/>
              <a:t>PDOStatement</a:t>
            </a:r>
            <a:r>
              <a:rPr lang="en-US" dirty="0"/>
              <a:t>-&amp;</a:t>
            </a:r>
            <a:r>
              <a:rPr lang="en-US" dirty="0" err="1"/>
              <a:t>gt;execute</a:t>
            </a:r>
            <a:r>
              <a:rPr lang="en-US" dirty="0"/>
              <a:t>() #1 {main} thrown in &lt;b&gt;/Applications/XAMPP/</a:t>
            </a:r>
            <a:r>
              <a:rPr lang="en-US" dirty="0" err="1"/>
              <a:t>xamppfiles</a:t>
            </a:r>
            <a:r>
              <a:rPr lang="en-US" dirty="0"/>
              <a:t>/</a:t>
            </a:r>
            <a:r>
              <a:rPr lang="en-US" dirty="0" err="1"/>
              <a:t>htdocs</a:t>
            </a:r>
            <a:r>
              <a:rPr lang="en-US" dirty="0"/>
              <a:t>/</a:t>
            </a:r>
            <a:r>
              <a:rPr lang="en-US" dirty="0" err="1"/>
              <a:t>shopping_ai</a:t>
            </a:r>
            <a:r>
              <a:rPr lang="en-US" dirty="0"/>
              <a:t>/backend/</a:t>
            </a:r>
            <a:r>
              <a:rPr lang="en-US" dirty="0" err="1"/>
              <a:t>register.php</a:t>
            </a:r>
            <a:r>
              <a:rPr lang="en-US" dirty="0"/>
              <a:t>&lt;/b&gt; on line &lt;b&gt;43&lt;/b&gt;&lt;</a:t>
            </a:r>
            <a:r>
              <a:rPr lang="en-US" dirty="0" err="1"/>
              <a:t>br</a:t>
            </a:r>
            <a:r>
              <a:rPr lang="en-US" dirty="0"/>
              <a:t> /&gt;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E679FC-C0B4-711B-69DD-81A74DA6B732}"/>
              </a:ext>
            </a:extLst>
          </p:cNvPr>
          <p:cNvSpPr txBox="1"/>
          <p:nvPr/>
        </p:nvSpPr>
        <p:spPr>
          <a:xfrm>
            <a:off x="289523" y="5500688"/>
            <a:ext cx="7992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ALTER TABLE users MODIFY password VARCHAR(255);</a:t>
            </a:r>
          </a:p>
        </p:txBody>
      </p:sp>
    </p:spTree>
    <p:extLst>
      <p:ext uri="{BB962C8B-B14F-4D97-AF65-F5344CB8AC3E}">
        <p14:creationId xmlns:p14="http://schemas.microsoft.com/office/powerpoint/2010/main" val="2902819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 rot="16200000">
            <a:off x="1424459" y="1386359"/>
            <a:ext cx="612140" cy="867103"/>
          </a:xfrm>
          <a:custGeom>
            <a:avLst/>
            <a:gdLst>
              <a:gd name="connsiteX0" fmla="*/ 612140 w 612140"/>
              <a:gd name="connsiteY0" fmla="*/ 268088 h 867103"/>
              <a:gd name="connsiteX1" fmla="*/ 612140 w 612140"/>
              <a:gd name="connsiteY1" fmla="*/ 765078 h 867103"/>
              <a:gd name="connsiteX2" fmla="*/ 510115 w 612140"/>
              <a:gd name="connsiteY2" fmla="*/ 867103 h 867103"/>
              <a:gd name="connsiteX3" fmla="*/ 102025 w 612140"/>
              <a:gd name="connsiteY3" fmla="*/ 867103 h 867103"/>
              <a:gd name="connsiteX4" fmla="*/ 0 w 612140"/>
              <a:gd name="connsiteY4" fmla="*/ 765078 h 867103"/>
              <a:gd name="connsiteX5" fmla="*/ 0 w 612140"/>
              <a:gd name="connsiteY5" fmla="*/ 268088 h 867103"/>
              <a:gd name="connsiteX6" fmla="*/ 102025 w 612140"/>
              <a:gd name="connsiteY6" fmla="*/ 166063 h 867103"/>
              <a:gd name="connsiteX7" fmla="*/ 197361 w 612140"/>
              <a:gd name="connsiteY7" fmla="*/ 166063 h 867103"/>
              <a:gd name="connsiteX8" fmla="*/ 293677 w 612140"/>
              <a:gd name="connsiteY8" fmla="*/ 0 h 867103"/>
              <a:gd name="connsiteX9" fmla="*/ 389993 w 612140"/>
              <a:gd name="connsiteY9" fmla="*/ 166063 h 867103"/>
              <a:gd name="connsiteX10" fmla="*/ 510116 w 612140"/>
              <a:gd name="connsiteY10" fmla="*/ 166063 h 867103"/>
              <a:gd name="connsiteX11" fmla="*/ 612140 w 612140"/>
              <a:gd name="connsiteY11" fmla="*/ 268088 h 867103"/>
            </a:gdLst>
            <a:ahLst/>
            <a:cxnLst/>
            <a:rect l="l" t="t" r="r" b="b"/>
            <a:pathLst>
              <a:path w="612140" h="867103">
                <a:moveTo>
                  <a:pt x="612140" y="268088"/>
                </a:moveTo>
                <a:lnTo>
                  <a:pt x="612140" y="765078"/>
                </a:lnTo>
                <a:cubicBezTo>
                  <a:pt x="612140" y="821425"/>
                  <a:pt x="566462" y="867103"/>
                  <a:pt x="510115" y="867103"/>
                </a:cubicBezTo>
                <a:lnTo>
                  <a:pt x="102025" y="867103"/>
                </a:lnTo>
                <a:cubicBezTo>
                  <a:pt x="45678" y="867103"/>
                  <a:pt x="0" y="821425"/>
                  <a:pt x="0" y="765078"/>
                </a:cubicBezTo>
                <a:lnTo>
                  <a:pt x="0" y="268088"/>
                </a:lnTo>
                <a:cubicBezTo>
                  <a:pt x="0" y="211741"/>
                  <a:pt x="45678" y="166063"/>
                  <a:pt x="102025" y="166063"/>
                </a:cubicBezTo>
                <a:lnTo>
                  <a:pt x="197361" y="166063"/>
                </a:lnTo>
                <a:lnTo>
                  <a:pt x="293677" y="0"/>
                </a:lnTo>
                <a:lnTo>
                  <a:pt x="389993" y="166063"/>
                </a:lnTo>
                <a:lnTo>
                  <a:pt x="510116" y="166063"/>
                </a:lnTo>
                <a:cubicBezTo>
                  <a:pt x="566463" y="166063"/>
                  <a:pt x="612141" y="211741"/>
                  <a:pt x="612140" y="268088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676428" y="1662909"/>
            <a:ext cx="307576" cy="307576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660400" y="1534161"/>
            <a:ext cx="700054" cy="6149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01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60400" y="2133664"/>
            <a:ext cx="4803140" cy="5782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Project Name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660400" y="2651356"/>
            <a:ext cx="4803140" cy="1171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Online Shopping 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AI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
This project aims to develop a comprehensive online shopping solution.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 rot="16200000">
            <a:off x="1424459" y="3850288"/>
            <a:ext cx="612140" cy="867103"/>
          </a:xfrm>
          <a:custGeom>
            <a:avLst/>
            <a:gdLst>
              <a:gd name="connsiteX0" fmla="*/ 612140 w 612140"/>
              <a:gd name="connsiteY0" fmla="*/ 268088 h 867103"/>
              <a:gd name="connsiteX1" fmla="*/ 612140 w 612140"/>
              <a:gd name="connsiteY1" fmla="*/ 765078 h 867103"/>
              <a:gd name="connsiteX2" fmla="*/ 510115 w 612140"/>
              <a:gd name="connsiteY2" fmla="*/ 867103 h 867103"/>
              <a:gd name="connsiteX3" fmla="*/ 102025 w 612140"/>
              <a:gd name="connsiteY3" fmla="*/ 867103 h 867103"/>
              <a:gd name="connsiteX4" fmla="*/ 0 w 612140"/>
              <a:gd name="connsiteY4" fmla="*/ 765078 h 867103"/>
              <a:gd name="connsiteX5" fmla="*/ 0 w 612140"/>
              <a:gd name="connsiteY5" fmla="*/ 268088 h 867103"/>
              <a:gd name="connsiteX6" fmla="*/ 102025 w 612140"/>
              <a:gd name="connsiteY6" fmla="*/ 166063 h 867103"/>
              <a:gd name="connsiteX7" fmla="*/ 197361 w 612140"/>
              <a:gd name="connsiteY7" fmla="*/ 166063 h 867103"/>
              <a:gd name="connsiteX8" fmla="*/ 293677 w 612140"/>
              <a:gd name="connsiteY8" fmla="*/ 0 h 867103"/>
              <a:gd name="connsiteX9" fmla="*/ 389993 w 612140"/>
              <a:gd name="connsiteY9" fmla="*/ 166063 h 867103"/>
              <a:gd name="connsiteX10" fmla="*/ 510116 w 612140"/>
              <a:gd name="connsiteY10" fmla="*/ 166063 h 867103"/>
              <a:gd name="connsiteX11" fmla="*/ 612140 w 612140"/>
              <a:gd name="connsiteY11" fmla="*/ 268088 h 867103"/>
            </a:gdLst>
            <a:ahLst/>
            <a:cxnLst/>
            <a:rect l="l" t="t" r="r" b="b"/>
            <a:pathLst>
              <a:path w="612140" h="867103">
                <a:moveTo>
                  <a:pt x="612140" y="268088"/>
                </a:moveTo>
                <a:lnTo>
                  <a:pt x="612140" y="765078"/>
                </a:lnTo>
                <a:cubicBezTo>
                  <a:pt x="612140" y="821425"/>
                  <a:pt x="566462" y="867103"/>
                  <a:pt x="510115" y="867103"/>
                </a:cubicBezTo>
                <a:lnTo>
                  <a:pt x="102025" y="867103"/>
                </a:lnTo>
                <a:cubicBezTo>
                  <a:pt x="45678" y="867103"/>
                  <a:pt x="0" y="821425"/>
                  <a:pt x="0" y="765078"/>
                </a:cubicBezTo>
                <a:lnTo>
                  <a:pt x="0" y="268088"/>
                </a:lnTo>
                <a:cubicBezTo>
                  <a:pt x="0" y="211741"/>
                  <a:pt x="45678" y="166063"/>
                  <a:pt x="102025" y="166063"/>
                </a:cubicBezTo>
                <a:lnTo>
                  <a:pt x="197361" y="166063"/>
                </a:lnTo>
                <a:lnTo>
                  <a:pt x="293677" y="0"/>
                </a:lnTo>
                <a:lnTo>
                  <a:pt x="389993" y="166063"/>
                </a:lnTo>
                <a:lnTo>
                  <a:pt x="510116" y="166063"/>
                </a:lnTo>
                <a:cubicBezTo>
                  <a:pt x="566463" y="166063"/>
                  <a:pt x="612141" y="211741"/>
                  <a:pt x="612140" y="268088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60400" y="3998090"/>
            <a:ext cx="700054" cy="6149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03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0400" y="4597593"/>
            <a:ext cx="4803140" cy="5782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Target Users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660400" y="5115285"/>
            <a:ext cx="4803140" cy="1171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Online shoppers seeking quick product discovery and purchase.
The platform is designed for users who value convenience and speed.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 rot="16200000">
            <a:off x="7479819" y="1386359"/>
            <a:ext cx="612140" cy="867103"/>
          </a:xfrm>
          <a:custGeom>
            <a:avLst/>
            <a:gdLst>
              <a:gd name="connsiteX0" fmla="*/ 612140 w 612140"/>
              <a:gd name="connsiteY0" fmla="*/ 268088 h 867103"/>
              <a:gd name="connsiteX1" fmla="*/ 612140 w 612140"/>
              <a:gd name="connsiteY1" fmla="*/ 765078 h 867103"/>
              <a:gd name="connsiteX2" fmla="*/ 510115 w 612140"/>
              <a:gd name="connsiteY2" fmla="*/ 867103 h 867103"/>
              <a:gd name="connsiteX3" fmla="*/ 102025 w 612140"/>
              <a:gd name="connsiteY3" fmla="*/ 867103 h 867103"/>
              <a:gd name="connsiteX4" fmla="*/ 0 w 612140"/>
              <a:gd name="connsiteY4" fmla="*/ 765078 h 867103"/>
              <a:gd name="connsiteX5" fmla="*/ 0 w 612140"/>
              <a:gd name="connsiteY5" fmla="*/ 268088 h 867103"/>
              <a:gd name="connsiteX6" fmla="*/ 102025 w 612140"/>
              <a:gd name="connsiteY6" fmla="*/ 166063 h 867103"/>
              <a:gd name="connsiteX7" fmla="*/ 197361 w 612140"/>
              <a:gd name="connsiteY7" fmla="*/ 166063 h 867103"/>
              <a:gd name="connsiteX8" fmla="*/ 293677 w 612140"/>
              <a:gd name="connsiteY8" fmla="*/ 0 h 867103"/>
              <a:gd name="connsiteX9" fmla="*/ 389993 w 612140"/>
              <a:gd name="connsiteY9" fmla="*/ 166063 h 867103"/>
              <a:gd name="connsiteX10" fmla="*/ 510116 w 612140"/>
              <a:gd name="connsiteY10" fmla="*/ 166063 h 867103"/>
              <a:gd name="connsiteX11" fmla="*/ 612140 w 612140"/>
              <a:gd name="connsiteY11" fmla="*/ 268088 h 867103"/>
            </a:gdLst>
            <a:ahLst/>
            <a:cxnLst/>
            <a:rect l="l" t="t" r="r" b="b"/>
            <a:pathLst>
              <a:path w="612140" h="867103">
                <a:moveTo>
                  <a:pt x="612140" y="268088"/>
                </a:moveTo>
                <a:lnTo>
                  <a:pt x="612140" y="765078"/>
                </a:lnTo>
                <a:cubicBezTo>
                  <a:pt x="612140" y="821425"/>
                  <a:pt x="566462" y="867103"/>
                  <a:pt x="510115" y="867103"/>
                </a:cubicBezTo>
                <a:lnTo>
                  <a:pt x="102025" y="867103"/>
                </a:lnTo>
                <a:cubicBezTo>
                  <a:pt x="45678" y="867103"/>
                  <a:pt x="0" y="821425"/>
                  <a:pt x="0" y="765078"/>
                </a:cubicBezTo>
                <a:lnTo>
                  <a:pt x="0" y="268088"/>
                </a:lnTo>
                <a:cubicBezTo>
                  <a:pt x="0" y="211741"/>
                  <a:pt x="45678" y="166063"/>
                  <a:pt x="102025" y="166063"/>
                </a:cubicBezTo>
                <a:lnTo>
                  <a:pt x="197361" y="166063"/>
                </a:lnTo>
                <a:lnTo>
                  <a:pt x="293677" y="0"/>
                </a:lnTo>
                <a:lnTo>
                  <a:pt x="389993" y="166063"/>
                </a:lnTo>
                <a:lnTo>
                  <a:pt x="510116" y="166063"/>
                </a:lnTo>
                <a:cubicBezTo>
                  <a:pt x="566463" y="166063"/>
                  <a:pt x="612141" y="211741"/>
                  <a:pt x="612140" y="268088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715760" y="1534161"/>
            <a:ext cx="700054" cy="6149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02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6715760" y="2133664"/>
            <a:ext cx="4803140" cy="5782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Project Objective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6715760" y="2651356"/>
            <a:ext cx="4803140" cy="1171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Create a user- friendly online shopping website.
The goal is to provide an intuitive and efficient shopping experience.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 rot="16200000">
            <a:off x="7479819" y="3850288"/>
            <a:ext cx="612140" cy="867103"/>
          </a:xfrm>
          <a:custGeom>
            <a:avLst/>
            <a:gdLst>
              <a:gd name="connsiteX0" fmla="*/ 612140 w 612140"/>
              <a:gd name="connsiteY0" fmla="*/ 268088 h 867103"/>
              <a:gd name="connsiteX1" fmla="*/ 612140 w 612140"/>
              <a:gd name="connsiteY1" fmla="*/ 765078 h 867103"/>
              <a:gd name="connsiteX2" fmla="*/ 510115 w 612140"/>
              <a:gd name="connsiteY2" fmla="*/ 867103 h 867103"/>
              <a:gd name="connsiteX3" fmla="*/ 102025 w 612140"/>
              <a:gd name="connsiteY3" fmla="*/ 867103 h 867103"/>
              <a:gd name="connsiteX4" fmla="*/ 0 w 612140"/>
              <a:gd name="connsiteY4" fmla="*/ 765078 h 867103"/>
              <a:gd name="connsiteX5" fmla="*/ 0 w 612140"/>
              <a:gd name="connsiteY5" fmla="*/ 268088 h 867103"/>
              <a:gd name="connsiteX6" fmla="*/ 102025 w 612140"/>
              <a:gd name="connsiteY6" fmla="*/ 166063 h 867103"/>
              <a:gd name="connsiteX7" fmla="*/ 197361 w 612140"/>
              <a:gd name="connsiteY7" fmla="*/ 166063 h 867103"/>
              <a:gd name="connsiteX8" fmla="*/ 293677 w 612140"/>
              <a:gd name="connsiteY8" fmla="*/ 0 h 867103"/>
              <a:gd name="connsiteX9" fmla="*/ 389993 w 612140"/>
              <a:gd name="connsiteY9" fmla="*/ 166063 h 867103"/>
              <a:gd name="connsiteX10" fmla="*/ 510116 w 612140"/>
              <a:gd name="connsiteY10" fmla="*/ 166063 h 867103"/>
              <a:gd name="connsiteX11" fmla="*/ 612140 w 612140"/>
              <a:gd name="connsiteY11" fmla="*/ 268088 h 867103"/>
            </a:gdLst>
            <a:ahLst/>
            <a:cxnLst/>
            <a:rect l="l" t="t" r="r" b="b"/>
            <a:pathLst>
              <a:path w="612140" h="867103">
                <a:moveTo>
                  <a:pt x="612140" y="268088"/>
                </a:moveTo>
                <a:lnTo>
                  <a:pt x="612140" y="765078"/>
                </a:lnTo>
                <a:cubicBezTo>
                  <a:pt x="612140" y="821425"/>
                  <a:pt x="566462" y="867103"/>
                  <a:pt x="510115" y="867103"/>
                </a:cubicBezTo>
                <a:lnTo>
                  <a:pt x="102025" y="867103"/>
                </a:lnTo>
                <a:cubicBezTo>
                  <a:pt x="45678" y="867103"/>
                  <a:pt x="0" y="821425"/>
                  <a:pt x="0" y="765078"/>
                </a:cubicBezTo>
                <a:lnTo>
                  <a:pt x="0" y="268088"/>
                </a:lnTo>
                <a:cubicBezTo>
                  <a:pt x="0" y="211741"/>
                  <a:pt x="45678" y="166063"/>
                  <a:pt x="102025" y="166063"/>
                </a:cubicBezTo>
                <a:lnTo>
                  <a:pt x="197361" y="166063"/>
                </a:lnTo>
                <a:lnTo>
                  <a:pt x="293677" y="0"/>
                </a:lnTo>
                <a:lnTo>
                  <a:pt x="389993" y="166063"/>
                </a:lnTo>
                <a:lnTo>
                  <a:pt x="510116" y="166063"/>
                </a:lnTo>
                <a:cubicBezTo>
                  <a:pt x="566463" y="166063"/>
                  <a:pt x="612141" y="211741"/>
                  <a:pt x="612140" y="268088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6715760" y="3998090"/>
            <a:ext cx="700054" cy="6149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04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6715760" y="4597593"/>
            <a:ext cx="4803140" cy="5782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Expected Outcome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6715760" y="5115285"/>
            <a:ext cx="4803140" cy="1171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Seamless shopping experience with key functionalities.
Users can browse products, manage carts, and log in effortlessly.</a:t>
            </a:r>
            <a:r>
              <a:rPr kumimoji="1" 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 AI provides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 </a:t>
            </a:r>
            <a:r>
              <a:rPr kumimoji="1" 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product comparison and purchase suggestions.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Arial" panose="020B0604020202020204" pitchFamily="34" charset="0"/>
              <a:ea typeface="Source Han Sans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7737411" y="1656381"/>
            <a:ext cx="302672" cy="279992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1673243" y="4110914"/>
            <a:ext cx="296860" cy="308686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7708582" y="4113946"/>
            <a:ext cx="333794" cy="302622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906754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Project Overview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342144" y="314253"/>
            <a:ext cx="408892" cy="40889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16852" y="390452"/>
            <a:ext cx="258518" cy="258518"/>
            <a:chOff x="416852" y="390452"/>
            <a:chExt cx="258518" cy="258518"/>
          </a:xfrm>
        </p:grpSpPr>
        <p:sp>
          <p:nvSpPr>
            <p:cNvPr id="26" name="标题 1"/>
            <p:cNvSpPr txBox="1"/>
            <p:nvPr/>
          </p:nvSpPr>
          <p:spPr>
            <a:xfrm>
              <a:off x="416852" y="390452"/>
              <a:ext cx="258518" cy="258518"/>
            </a:xfrm>
            <a:prstGeom prst="ellipse">
              <a:avLst/>
            </a:prstGeom>
            <a:noFill/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480944" y="457099"/>
              <a:ext cx="130334" cy="125224"/>
              <a:chOff x="480944" y="457099"/>
              <a:chExt cx="130334" cy="125224"/>
            </a:xfrm>
          </p:grpSpPr>
          <p:cxnSp>
            <p:nvCxnSpPr>
              <p:cNvPr id="28" name="标题 1"/>
              <p:cNvCxnSpPr/>
              <p:nvPr/>
            </p:nvCxnSpPr>
            <p:spPr>
              <a:xfrm>
                <a:off x="480944" y="518433"/>
                <a:ext cx="12522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9" name="标题 1"/>
              <p:cNvCxnSpPr/>
              <p:nvPr/>
            </p:nvCxnSpPr>
            <p:spPr>
              <a:xfrm flipV="1">
                <a:off x="562723" y="518433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30" name="标题 1"/>
              <p:cNvCxnSpPr/>
              <p:nvPr/>
            </p:nvCxnSpPr>
            <p:spPr>
              <a:xfrm>
                <a:off x="562723" y="457099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l="183" r="1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71621" y="5781427"/>
            <a:ext cx="11467600" cy="10240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12700">
                  <a:solidFill>
                    <a:srgbClr val="47B83A">
                      <a:alpha val="61000"/>
                    </a:srgbClr>
                  </a:solidFill>
                </a:ln>
                <a:noFill/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POWERPOINT DESIGN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rcRect l="24877" b="45367"/>
          <a:stretch>
            <a:fillRect/>
          </a:stretch>
        </p:blipFill>
        <p:spPr>
          <a:xfrm flipH="1">
            <a:off x="5727804" y="618407"/>
            <a:ext cx="3226686" cy="3639441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552420" y="3313993"/>
            <a:ext cx="5706506" cy="215064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 dirty="0">
                <a:ln w="381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Persona Analysis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897709" y="1624836"/>
            <a:ext cx="4259576" cy="5233166"/>
          </a:xfrm>
          <a:prstGeom prst="round2SameRect">
            <a:avLst>
              <a:gd name="adj1" fmla="val 49233"/>
              <a:gd name="adj2" fmla="val 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/>
          </a:blip>
          <a:srcRect l="21931" t="9355" r="9297" b="9355"/>
          <a:stretch>
            <a:fillRect/>
          </a:stretch>
        </p:blipFill>
        <p:spPr>
          <a:xfrm>
            <a:off x="6810356" y="36549"/>
            <a:ext cx="4346929" cy="6821451"/>
          </a:xfrm>
          <a:custGeom>
            <a:avLst/>
            <a:gdLst>
              <a:gd name="connsiteX0" fmla="*/ 0 w 5313318"/>
              <a:gd name="connsiteY0" fmla="*/ 0 h 6030400"/>
              <a:gd name="connsiteX1" fmla="*/ 5313318 w 5313318"/>
              <a:gd name="connsiteY1" fmla="*/ 0 h 6030400"/>
              <a:gd name="connsiteX2" fmla="*/ 5313318 w 5313318"/>
              <a:gd name="connsiteY2" fmla="*/ 6030400 h 6030400"/>
              <a:gd name="connsiteX3" fmla="*/ 0 w 5313318"/>
              <a:gd name="connsiteY3" fmla="*/ 6030400 h 6030400"/>
            </a:gdLst>
            <a:ahLst/>
            <a:cxnLst/>
            <a:rect l="l" t="t" r="r" b="b"/>
            <a:pathLst>
              <a:path w="5313318" h="6030400">
                <a:moveTo>
                  <a:pt x="0" y="0"/>
                </a:moveTo>
                <a:lnTo>
                  <a:pt x="5313318" y="0"/>
                </a:lnTo>
                <a:lnTo>
                  <a:pt x="5313318" y="6030400"/>
                </a:lnTo>
                <a:lnTo>
                  <a:pt x="0" y="60304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5626647" y="2409941"/>
            <a:ext cx="1545575" cy="579591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987663" y="5311783"/>
            <a:ext cx="1445038" cy="541889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-532" y="866211"/>
            <a:ext cx="424124" cy="636186"/>
          </a:xfrm>
          <a:custGeom>
            <a:avLst/>
            <a:gdLst>
              <a:gd name="connsiteX0" fmla="*/ 0 w 2598822"/>
              <a:gd name="connsiteY0" fmla="*/ 2598822 h 3898233"/>
              <a:gd name="connsiteX1" fmla="*/ 1299411 w 2598822"/>
              <a:gd name="connsiteY1" fmla="*/ 2598822 h 3898233"/>
              <a:gd name="connsiteX2" fmla="*/ 1299411 w 2598822"/>
              <a:gd name="connsiteY2" fmla="*/ 3898233 h 3898233"/>
              <a:gd name="connsiteX3" fmla="*/ 0 w 2598822"/>
              <a:gd name="connsiteY3" fmla="*/ 3898233 h 3898233"/>
              <a:gd name="connsiteX4" fmla="*/ 1299411 w 2598822"/>
              <a:gd name="connsiteY4" fmla="*/ 1299411 h 3898233"/>
              <a:gd name="connsiteX5" fmla="*/ 2598822 w 2598822"/>
              <a:gd name="connsiteY5" fmla="*/ 1299411 h 3898233"/>
              <a:gd name="connsiteX6" fmla="*/ 2598822 w 2598822"/>
              <a:gd name="connsiteY6" fmla="*/ 2598822 h 3898233"/>
              <a:gd name="connsiteX7" fmla="*/ 1299411 w 2598822"/>
              <a:gd name="connsiteY7" fmla="*/ 2598822 h 3898233"/>
              <a:gd name="connsiteX8" fmla="*/ 0 w 2598822"/>
              <a:gd name="connsiteY8" fmla="*/ 0 h 3898233"/>
              <a:gd name="connsiteX9" fmla="*/ 1299411 w 2598822"/>
              <a:gd name="connsiteY9" fmla="*/ 0 h 3898233"/>
              <a:gd name="connsiteX10" fmla="*/ 1299411 w 2598822"/>
              <a:gd name="connsiteY10" fmla="*/ 1299411 h 3898233"/>
              <a:gd name="connsiteX11" fmla="*/ 0 w 2598822"/>
              <a:gd name="connsiteY11" fmla="*/ 1299411 h 3898233"/>
            </a:gdLst>
            <a:ahLst/>
            <a:cxnLst/>
            <a:rect l="l" t="t" r="r" b="b"/>
            <a:pathLst>
              <a:path w="2598822" h="3898233"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1299411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1299411" y="2598822"/>
                </a:lnTo>
                <a:close/>
                <a:moveTo>
                  <a:pt x="0" y="0"/>
                </a:moveTo>
                <a:lnTo>
                  <a:pt x="1299411" y="0"/>
                </a:lnTo>
                <a:lnTo>
                  <a:pt x="1299411" y="1299411"/>
                </a:lnTo>
                <a:lnTo>
                  <a:pt x="0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510806" y="1884103"/>
            <a:ext cx="2057400" cy="3190875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10509675" y="3477276"/>
            <a:ext cx="753415" cy="737748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202908" y="3703320"/>
            <a:ext cx="753703" cy="741199"/>
            <a:chOff x="6202908" y="3703320"/>
            <a:chExt cx="753703" cy="741199"/>
          </a:xfrm>
        </p:grpSpPr>
        <p:sp>
          <p:nvSpPr>
            <p:cNvPr id="14" name="标题 1"/>
            <p:cNvSpPr txBox="1"/>
            <p:nvPr/>
          </p:nvSpPr>
          <p:spPr>
            <a:xfrm>
              <a:off x="6202908" y="3703320"/>
              <a:ext cx="601303" cy="588799"/>
            </a:xfrm>
            <a:custGeom>
              <a:avLst/>
              <a:gdLst>
                <a:gd name="connsiteX0" fmla="*/ 471965 w 941119"/>
                <a:gd name="connsiteY0" fmla="*/ 921371 h 921549"/>
                <a:gd name="connsiteX1" fmla="*/ 470026 w 941119"/>
                <a:gd name="connsiteY1" fmla="*/ 907245 h 921549"/>
                <a:gd name="connsiteX2" fmla="*/ 470026 w 941119"/>
                <a:gd name="connsiteY2" fmla="*/ 886680 h 921549"/>
                <a:gd name="connsiteX3" fmla="*/ 469296 w 941119"/>
                <a:gd name="connsiteY3" fmla="*/ 873871 h 921549"/>
                <a:gd name="connsiteX4" fmla="*/ 469012 w 941119"/>
                <a:gd name="connsiteY4" fmla="*/ 862574 h 921549"/>
                <a:gd name="connsiteX5" fmla="*/ 468211 w 941119"/>
                <a:gd name="connsiteY5" fmla="*/ 849266 h 921549"/>
                <a:gd name="connsiteX6" fmla="*/ 468016 w 941119"/>
                <a:gd name="connsiteY6" fmla="*/ 845157 h 921549"/>
                <a:gd name="connsiteX7" fmla="*/ 467144 w 941119"/>
                <a:gd name="connsiteY7" fmla="*/ 830301 h 921549"/>
                <a:gd name="connsiteX8" fmla="*/ 466966 w 941119"/>
                <a:gd name="connsiteY8" fmla="*/ 824662 h 921549"/>
                <a:gd name="connsiteX9" fmla="*/ 466201 w 941119"/>
                <a:gd name="connsiteY9" fmla="*/ 815980 h 921549"/>
                <a:gd name="connsiteX10" fmla="*/ 466041 w 941119"/>
                <a:gd name="connsiteY10" fmla="*/ 814468 h 921549"/>
                <a:gd name="connsiteX11" fmla="*/ 464813 w 941119"/>
                <a:gd name="connsiteY11" fmla="*/ 796037 h 921549"/>
                <a:gd name="connsiteX12" fmla="*/ 463176 w 941119"/>
                <a:gd name="connsiteY12" fmla="*/ 781271 h 921549"/>
                <a:gd name="connsiteX13" fmla="*/ 462892 w 941119"/>
                <a:gd name="connsiteY13" fmla="*/ 778727 h 921549"/>
                <a:gd name="connsiteX14" fmla="*/ 461113 w 941119"/>
                <a:gd name="connsiteY14" fmla="*/ 762431 h 921549"/>
                <a:gd name="connsiteX15" fmla="*/ 459992 w 941119"/>
                <a:gd name="connsiteY15" fmla="*/ 753286 h 921549"/>
                <a:gd name="connsiteX16" fmla="*/ 454904 w 941119"/>
                <a:gd name="connsiteY16" fmla="*/ 720890 h 921549"/>
                <a:gd name="connsiteX17" fmla="*/ 445137 w 941119"/>
                <a:gd name="connsiteY17" fmla="*/ 676307 h 921549"/>
                <a:gd name="connsiteX18" fmla="*/ 427524 w 941119"/>
                <a:gd name="connsiteY18" fmla="*/ 625888 h 921549"/>
                <a:gd name="connsiteX19" fmla="*/ 401924 w 941119"/>
                <a:gd name="connsiteY19" fmla="*/ 580256 h 921549"/>
                <a:gd name="connsiteX20" fmla="*/ 385378 w 941119"/>
                <a:gd name="connsiteY20" fmla="*/ 559992 h 921549"/>
                <a:gd name="connsiteX21" fmla="*/ 382372 w 941119"/>
                <a:gd name="connsiteY21" fmla="*/ 556434 h 921549"/>
                <a:gd name="connsiteX22" fmla="*/ 376554 w 941119"/>
                <a:gd name="connsiteY22" fmla="*/ 550635 h 921549"/>
                <a:gd name="connsiteX23" fmla="*/ 374170 w 941119"/>
                <a:gd name="connsiteY23" fmla="*/ 548695 h 921549"/>
                <a:gd name="connsiteX24" fmla="*/ 359404 w 941119"/>
                <a:gd name="connsiteY24" fmla="*/ 535940 h 921549"/>
                <a:gd name="connsiteX25" fmla="*/ 336526 w 941119"/>
                <a:gd name="connsiteY25" fmla="*/ 520302 h 921549"/>
                <a:gd name="connsiteX26" fmla="*/ 281909 w 941119"/>
                <a:gd name="connsiteY26" fmla="*/ 495395 h 921549"/>
                <a:gd name="connsiteX27" fmla="*/ 237966 w 941119"/>
                <a:gd name="connsiteY27" fmla="*/ 482942 h 921549"/>
                <a:gd name="connsiteX28" fmla="*/ 203239 w 941119"/>
                <a:gd name="connsiteY28" fmla="*/ 476199 h 921549"/>
                <a:gd name="connsiteX29" fmla="*/ 171839 w 941119"/>
                <a:gd name="connsiteY29" fmla="*/ 471449 h 921549"/>
                <a:gd name="connsiteX30" fmla="*/ 158585 w 941119"/>
                <a:gd name="connsiteY30" fmla="*/ 470043 h 921549"/>
                <a:gd name="connsiteX31" fmla="*/ 145349 w 941119"/>
                <a:gd name="connsiteY31" fmla="*/ 468496 h 921549"/>
                <a:gd name="connsiteX32" fmla="*/ 142306 w 941119"/>
                <a:gd name="connsiteY32" fmla="*/ 468140 h 921549"/>
                <a:gd name="connsiteX33" fmla="*/ 132611 w 941119"/>
                <a:gd name="connsiteY33" fmla="*/ 467339 h 921549"/>
                <a:gd name="connsiteX34" fmla="*/ 114180 w 941119"/>
                <a:gd name="connsiteY34" fmla="*/ 466023 h 921549"/>
                <a:gd name="connsiteX35" fmla="*/ 107063 w 941119"/>
                <a:gd name="connsiteY35" fmla="*/ 465364 h 921549"/>
                <a:gd name="connsiteX36" fmla="*/ 105533 w 941119"/>
                <a:gd name="connsiteY36" fmla="*/ 465133 h 921549"/>
                <a:gd name="connsiteX37" fmla="*/ 82975 w 941119"/>
                <a:gd name="connsiteY37" fmla="*/ 463977 h 921549"/>
                <a:gd name="connsiteX38" fmla="*/ 67604 w 941119"/>
                <a:gd name="connsiteY38" fmla="*/ 463176 h 921549"/>
                <a:gd name="connsiteX39" fmla="*/ 58887 w 941119"/>
                <a:gd name="connsiteY39" fmla="*/ 462963 h 921549"/>
                <a:gd name="connsiteX40" fmla="*/ 38374 w 941119"/>
                <a:gd name="connsiteY40" fmla="*/ 462073 h 921549"/>
                <a:gd name="connsiteX41" fmla="*/ 34265 w 941119"/>
                <a:gd name="connsiteY41" fmla="*/ 461984 h 921549"/>
                <a:gd name="connsiteX42" fmla="*/ 4892 w 941119"/>
                <a:gd name="connsiteY42" fmla="*/ 461931 h 921549"/>
                <a:gd name="connsiteX43" fmla="*/ 1334 w 941119"/>
                <a:gd name="connsiteY43" fmla="*/ 461344 h 921549"/>
                <a:gd name="connsiteX44" fmla="*/ 4394 w 941119"/>
                <a:gd name="connsiteY44" fmla="*/ 461077 h 921549"/>
                <a:gd name="connsiteX45" fmla="*/ 22416 w 941119"/>
                <a:gd name="connsiteY45" fmla="*/ 460952 h 921549"/>
                <a:gd name="connsiteX46" fmla="*/ 33090 w 941119"/>
                <a:gd name="connsiteY46" fmla="*/ 460205 h 921549"/>
                <a:gd name="connsiteX47" fmla="*/ 37200 w 941119"/>
                <a:gd name="connsiteY47" fmla="*/ 460027 h 921549"/>
                <a:gd name="connsiteX48" fmla="*/ 54688 w 941119"/>
                <a:gd name="connsiteY48" fmla="*/ 460027 h 921549"/>
                <a:gd name="connsiteX49" fmla="*/ 64918 w 941119"/>
                <a:gd name="connsiteY49" fmla="*/ 459334 h 921549"/>
                <a:gd name="connsiteX50" fmla="*/ 74151 w 941119"/>
                <a:gd name="connsiteY50" fmla="*/ 459031 h 921549"/>
                <a:gd name="connsiteX51" fmla="*/ 87992 w 941119"/>
                <a:gd name="connsiteY51" fmla="*/ 458195 h 921549"/>
                <a:gd name="connsiteX52" fmla="*/ 93116 w 941119"/>
                <a:gd name="connsiteY52" fmla="*/ 457999 h 921549"/>
                <a:gd name="connsiteX53" fmla="*/ 105391 w 941119"/>
                <a:gd name="connsiteY53" fmla="*/ 457163 h 921549"/>
                <a:gd name="connsiteX54" fmla="*/ 109501 w 941119"/>
                <a:gd name="connsiteY54" fmla="*/ 456985 h 921549"/>
                <a:gd name="connsiteX55" fmla="*/ 120744 w 941119"/>
                <a:gd name="connsiteY55" fmla="*/ 456131 h 921549"/>
                <a:gd name="connsiteX56" fmla="*/ 124302 w 941119"/>
                <a:gd name="connsiteY56" fmla="*/ 455953 h 921549"/>
                <a:gd name="connsiteX57" fmla="*/ 132468 w 941119"/>
                <a:gd name="connsiteY57" fmla="*/ 455171 h 921549"/>
                <a:gd name="connsiteX58" fmla="*/ 133998 w 941119"/>
                <a:gd name="connsiteY58" fmla="*/ 454993 h 921549"/>
                <a:gd name="connsiteX59" fmla="*/ 149850 w 941119"/>
                <a:gd name="connsiteY59" fmla="*/ 453747 h 921549"/>
                <a:gd name="connsiteX60" fmla="*/ 163050 w 941119"/>
                <a:gd name="connsiteY60" fmla="*/ 452128 h 921549"/>
                <a:gd name="connsiteX61" fmla="*/ 174774 w 941119"/>
                <a:gd name="connsiteY61" fmla="*/ 450794 h 921549"/>
                <a:gd name="connsiteX62" fmla="*/ 193543 w 941119"/>
                <a:gd name="connsiteY62" fmla="*/ 448125 h 921549"/>
                <a:gd name="connsiteX63" fmla="*/ 214251 w 941119"/>
                <a:gd name="connsiteY63" fmla="*/ 444656 h 921549"/>
                <a:gd name="connsiteX64" fmla="*/ 226367 w 941119"/>
                <a:gd name="connsiteY64" fmla="*/ 442450 h 921549"/>
                <a:gd name="connsiteX65" fmla="*/ 281357 w 941119"/>
                <a:gd name="connsiteY65" fmla="*/ 427649 h 921549"/>
                <a:gd name="connsiteX66" fmla="*/ 326634 w 941119"/>
                <a:gd name="connsiteY66" fmla="*/ 408079 h 921549"/>
                <a:gd name="connsiteX67" fmla="*/ 363425 w 941119"/>
                <a:gd name="connsiteY67" fmla="*/ 383724 h 921549"/>
                <a:gd name="connsiteX68" fmla="*/ 387834 w 941119"/>
                <a:gd name="connsiteY68" fmla="*/ 360205 h 921549"/>
                <a:gd name="connsiteX69" fmla="*/ 411708 w 941119"/>
                <a:gd name="connsiteY69" fmla="*/ 327470 h 921549"/>
                <a:gd name="connsiteX70" fmla="*/ 423681 w 941119"/>
                <a:gd name="connsiteY70" fmla="*/ 305321 h 921549"/>
                <a:gd name="connsiteX71" fmla="*/ 440138 w 941119"/>
                <a:gd name="connsiteY71" fmla="*/ 262624 h 921549"/>
                <a:gd name="connsiteX72" fmla="*/ 450527 w 941119"/>
                <a:gd name="connsiteY72" fmla="*/ 222915 h 921549"/>
                <a:gd name="connsiteX73" fmla="*/ 455082 w 941119"/>
                <a:gd name="connsiteY73" fmla="*/ 200286 h 921549"/>
                <a:gd name="connsiteX74" fmla="*/ 458640 w 941119"/>
                <a:gd name="connsiteY74" fmla="*/ 177514 h 921549"/>
                <a:gd name="connsiteX75" fmla="*/ 460419 w 941119"/>
                <a:gd name="connsiteY75" fmla="*/ 166840 h 921549"/>
                <a:gd name="connsiteX76" fmla="*/ 461415 w 941119"/>
                <a:gd name="connsiteY76" fmla="*/ 158176 h 921549"/>
                <a:gd name="connsiteX77" fmla="*/ 462803 w 941119"/>
                <a:gd name="connsiteY77" fmla="*/ 144922 h 921549"/>
                <a:gd name="connsiteX78" fmla="*/ 464422 w 941119"/>
                <a:gd name="connsiteY78" fmla="*/ 130155 h 921549"/>
                <a:gd name="connsiteX79" fmla="*/ 464689 w 941119"/>
                <a:gd name="connsiteY79" fmla="*/ 128643 h 921549"/>
                <a:gd name="connsiteX80" fmla="*/ 465881 w 941119"/>
                <a:gd name="connsiteY80" fmla="*/ 110728 h 921549"/>
                <a:gd name="connsiteX81" fmla="*/ 466557 w 941119"/>
                <a:gd name="connsiteY81" fmla="*/ 104110 h 921549"/>
                <a:gd name="connsiteX82" fmla="*/ 466788 w 941119"/>
                <a:gd name="connsiteY82" fmla="*/ 102580 h 921549"/>
                <a:gd name="connsiteX83" fmla="*/ 467944 w 941119"/>
                <a:gd name="connsiteY83" fmla="*/ 80538 h 921549"/>
                <a:gd name="connsiteX84" fmla="*/ 468674 w 941119"/>
                <a:gd name="connsiteY84" fmla="*/ 69294 h 921549"/>
                <a:gd name="connsiteX85" fmla="*/ 468958 w 941119"/>
                <a:gd name="connsiteY85" fmla="*/ 61075 h 921549"/>
                <a:gd name="connsiteX86" fmla="*/ 469795 w 941119"/>
                <a:gd name="connsiteY86" fmla="*/ 45188 h 921549"/>
                <a:gd name="connsiteX87" fmla="*/ 469919 w 941119"/>
                <a:gd name="connsiteY87" fmla="*/ 41096 h 921549"/>
                <a:gd name="connsiteX88" fmla="*/ 470026 w 941119"/>
                <a:gd name="connsiteY88" fmla="*/ 10230 h 921549"/>
                <a:gd name="connsiteX89" fmla="*/ 471947 w 941119"/>
                <a:gd name="connsiteY89" fmla="*/ 1334 h 921549"/>
                <a:gd name="connsiteX90" fmla="*/ 471947 w 941119"/>
                <a:gd name="connsiteY90" fmla="*/ 5462 h 921549"/>
                <a:gd name="connsiteX91" fmla="*/ 472054 w 941119"/>
                <a:gd name="connsiteY91" fmla="*/ 28589 h 921549"/>
                <a:gd name="connsiteX92" fmla="*/ 472783 w 941119"/>
                <a:gd name="connsiteY92" fmla="*/ 40883 h 921549"/>
                <a:gd name="connsiteX93" fmla="*/ 473068 w 941119"/>
                <a:gd name="connsiteY93" fmla="*/ 51664 h 921549"/>
                <a:gd name="connsiteX94" fmla="*/ 473904 w 941119"/>
                <a:gd name="connsiteY94" fmla="*/ 68067 h 921549"/>
                <a:gd name="connsiteX95" fmla="*/ 474100 w 941119"/>
                <a:gd name="connsiteY95" fmla="*/ 75183 h 921549"/>
                <a:gd name="connsiteX96" fmla="*/ 474900 w 941119"/>
                <a:gd name="connsiteY96" fmla="*/ 86942 h 921549"/>
                <a:gd name="connsiteX97" fmla="*/ 475096 w 941119"/>
                <a:gd name="connsiteY97" fmla="*/ 90500 h 921549"/>
                <a:gd name="connsiteX98" fmla="*/ 475986 w 941119"/>
                <a:gd name="connsiteY98" fmla="*/ 103808 h 921549"/>
                <a:gd name="connsiteX99" fmla="*/ 476146 w 941119"/>
                <a:gd name="connsiteY99" fmla="*/ 108415 h 921549"/>
                <a:gd name="connsiteX100" fmla="*/ 476893 w 941119"/>
                <a:gd name="connsiteY100" fmla="*/ 116065 h 921549"/>
                <a:gd name="connsiteX101" fmla="*/ 477071 w 941119"/>
                <a:gd name="connsiteY101" fmla="*/ 117595 h 921549"/>
                <a:gd name="connsiteX102" fmla="*/ 478316 w 941119"/>
                <a:gd name="connsiteY102" fmla="*/ 134479 h 921549"/>
                <a:gd name="connsiteX103" fmla="*/ 480095 w 941119"/>
                <a:gd name="connsiteY103" fmla="*/ 149227 h 921549"/>
                <a:gd name="connsiteX104" fmla="*/ 481163 w 941119"/>
                <a:gd name="connsiteY104" fmla="*/ 159421 h 921549"/>
                <a:gd name="connsiteX105" fmla="*/ 491339 w 941119"/>
                <a:gd name="connsiteY105" fmla="*/ 221083 h 921549"/>
                <a:gd name="connsiteX106" fmla="*/ 508204 w 941119"/>
                <a:gd name="connsiteY106" fmla="*/ 280290 h 921549"/>
                <a:gd name="connsiteX107" fmla="*/ 538448 w 941119"/>
                <a:gd name="connsiteY107" fmla="*/ 339639 h 921549"/>
                <a:gd name="connsiteX108" fmla="*/ 552556 w 941119"/>
                <a:gd name="connsiteY108" fmla="*/ 357928 h 921549"/>
                <a:gd name="connsiteX109" fmla="*/ 567073 w 941119"/>
                <a:gd name="connsiteY109" fmla="*/ 373210 h 921549"/>
                <a:gd name="connsiteX110" fmla="*/ 587550 w 941119"/>
                <a:gd name="connsiteY110" fmla="*/ 390289 h 921549"/>
                <a:gd name="connsiteX111" fmla="*/ 609077 w 941119"/>
                <a:gd name="connsiteY111" fmla="*/ 404325 h 921549"/>
                <a:gd name="connsiteX112" fmla="*/ 644249 w 941119"/>
                <a:gd name="connsiteY112" fmla="*/ 421297 h 921549"/>
                <a:gd name="connsiteX113" fmla="*/ 694062 w 941119"/>
                <a:gd name="connsiteY113" fmla="*/ 437202 h 921549"/>
                <a:gd name="connsiteX114" fmla="*/ 725106 w 941119"/>
                <a:gd name="connsiteY114" fmla="*/ 444087 h 921549"/>
                <a:gd name="connsiteX115" fmla="*/ 746846 w 941119"/>
                <a:gd name="connsiteY115" fmla="*/ 447645 h 921549"/>
                <a:gd name="connsiteX116" fmla="*/ 771664 w 941119"/>
                <a:gd name="connsiteY116" fmla="*/ 451328 h 921549"/>
                <a:gd name="connsiteX117" fmla="*/ 784936 w 941119"/>
                <a:gd name="connsiteY117" fmla="*/ 452644 h 921549"/>
                <a:gd name="connsiteX118" fmla="*/ 800200 w 941119"/>
                <a:gd name="connsiteY118" fmla="*/ 454423 h 921549"/>
                <a:gd name="connsiteX119" fmla="*/ 804292 w 941119"/>
                <a:gd name="connsiteY119" fmla="*/ 454672 h 921549"/>
                <a:gd name="connsiteX120" fmla="*/ 811408 w 941119"/>
                <a:gd name="connsiteY120" fmla="*/ 455420 h 921549"/>
                <a:gd name="connsiteX121" fmla="*/ 812422 w 941119"/>
                <a:gd name="connsiteY121" fmla="*/ 455580 h 921549"/>
                <a:gd name="connsiteX122" fmla="*/ 830337 w 941119"/>
                <a:gd name="connsiteY122" fmla="*/ 456754 h 921549"/>
                <a:gd name="connsiteX123" fmla="*/ 839535 w 941119"/>
                <a:gd name="connsiteY123" fmla="*/ 457519 h 921549"/>
                <a:gd name="connsiteX124" fmla="*/ 841065 w 941119"/>
                <a:gd name="connsiteY124" fmla="*/ 457697 h 921549"/>
                <a:gd name="connsiteX125" fmla="*/ 870829 w 941119"/>
                <a:gd name="connsiteY125" fmla="*/ 458871 h 921549"/>
                <a:gd name="connsiteX126" fmla="*/ 879510 w 941119"/>
                <a:gd name="connsiteY126" fmla="*/ 459529 h 921549"/>
                <a:gd name="connsiteX127" fmla="*/ 883602 w 941119"/>
                <a:gd name="connsiteY127" fmla="*/ 459778 h 921549"/>
                <a:gd name="connsiteX128" fmla="*/ 900059 w 941119"/>
                <a:gd name="connsiteY128" fmla="*/ 459885 h 921549"/>
                <a:gd name="connsiteX129" fmla="*/ 913384 w 941119"/>
                <a:gd name="connsiteY129" fmla="*/ 460632 h 921549"/>
                <a:gd name="connsiteX130" fmla="*/ 923133 w 941119"/>
                <a:gd name="connsiteY130" fmla="*/ 460846 h 921549"/>
                <a:gd name="connsiteX131" fmla="*/ 940621 w 941119"/>
                <a:gd name="connsiteY131" fmla="*/ 461522 h 921549"/>
                <a:gd name="connsiteX132" fmla="*/ 937561 w 941119"/>
                <a:gd name="connsiteY132" fmla="*/ 461806 h 921549"/>
                <a:gd name="connsiteX133" fmla="*/ 906694 w 941119"/>
                <a:gd name="connsiteY133" fmla="*/ 461949 h 921549"/>
                <a:gd name="connsiteX134" fmla="*/ 900557 w 941119"/>
                <a:gd name="connsiteY134" fmla="*/ 462482 h 921549"/>
                <a:gd name="connsiteX135" fmla="*/ 895967 w 941119"/>
                <a:gd name="connsiteY135" fmla="*/ 462838 h 921549"/>
                <a:gd name="connsiteX136" fmla="*/ 881040 w 941119"/>
                <a:gd name="connsiteY136" fmla="*/ 462945 h 921549"/>
                <a:gd name="connsiteX137" fmla="*/ 870811 w 941119"/>
                <a:gd name="connsiteY137" fmla="*/ 463639 h 921549"/>
                <a:gd name="connsiteX138" fmla="*/ 860546 w 941119"/>
                <a:gd name="connsiteY138" fmla="*/ 463959 h 921549"/>
                <a:gd name="connsiteX139" fmla="*/ 850316 w 941119"/>
                <a:gd name="connsiteY139" fmla="*/ 464688 h 921549"/>
                <a:gd name="connsiteX140" fmla="*/ 844677 w 941119"/>
                <a:gd name="connsiteY140" fmla="*/ 464955 h 921549"/>
                <a:gd name="connsiteX141" fmla="*/ 832401 w 941119"/>
                <a:gd name="connsiteY141" fmla="*/ 465809 h 921549"/>
                <a:gd name="connsiteX142" fmla="*/ 827793 w 941119"/>
                <a:gd name="connsiteY142" fmla="*/ 466005 h 921549"/>
                <a:gd name="connsiteX143" fmla="*/ 818596 w 941119"/>
                <a:gd name="connsiteY143" fmla="*/ 466788 h 921549"/>
                <a:gd name="connsiteX144" fmla="*/ 817066 w 941119"/>
                <a:gd name="connsiteY144" fmla="*/ 466966 h 921549"/>
                <a:gd name="connsiteX145" fmla="*/ 800200 w 941119"/>
                <a:gd name="connsiteY145" fmla="*/ 468264 h 921549"/>
                <a:gd name="connsiteX146" fmla="*/ 785416 w 941119"/>
                <a:gd name="connsiteY146" fmla="*/ 469777 h 921549"/>
                <a:gd name="connsiteX147" fmla="*/ 773194 w 941119"/>
                <a:gd name="connsiteY147" fmla="*/ 471182 h 921549"/>
                <a:gd name="connsiteX148" fmla="*/ 762004 w 941119"/>
                <a:gd name="connsiteY148" fmla="*/ 472481 h 921549"/>
                <a:gd name="connsiteX149" fmla="*/ 751881 w 941119"/>
                <a:gd name="connsiteY149" fmla="*/ 474117 h 921549"/>
                <a:gd name="connsiteX150" fmla="*/ 724075 w 941119"/>
                <a:gd name="connsiteY150" fmla="*/ 478654 h 921549"/>
                <a:gd name="connsiteX151" fmla="*/ 689063 w 941119"/>
                <a:gd name="connsiteY151" fmla="*/ 486606 h 921549"/>
                <a:gd name="connsiteX152" fmla="*/ 637061 w 941119"/>
                <a:gd name="connsiteY152" fmla="*/ 504272 h 921549"/>
                <a:gd name="connsiteX153" fmla="*/ 592069 w 941119"/>
                <a:gd name="connsiteY153" fmla="*/ 528948 h 921549"/>
                <a:gd name="connsiteX154" fmla="*/ 567073 w 941119"/>
                <a:gd name="connsiteY154" fmla="*/ 549531 h 921549"/>
                <a:gd name="connsiteX155" fmla="*/ 560153 w 941119"/>
                <a:gd name="connsiteY155" fmla="*/ 556434 h 921549"/>
                <a:gd name="connsiteX156" fmla="*/ 541312 w 941119"/>
                <a:gd name="connsiteY156" fmla="*/ 578797 h 921549"/>
                <a:gd name="connsiteX157" fmla="*/ 520355 w 941119"/>
                <a:gd name="connsiteY157" fmla="*/ 613524 h 921549"/>
                <a:gd name="connsiteX158" fmla="*/ 507350 w 941119"/>
                <a:gd name="connsiteY158" fmla="*/ 644266 h 921549"/>
                <a:gd name="connsiteX159" fmla="*/ 493314 w 941119"/>
                <a:gd name="connsiteY159" fmla="*/ 692034 h 921549"/>
                <a:gd name="connsiteX160" fmla="*/ 487514 w 941119"/>
                <a:gd name="connsiteY160" fmla="*/ 720143 h 921549"/>
                <a:gd name="connsiteX161" fmla="*/ 483137 w 941119"/>
                <a:gd name="connsiteY161" fmla="*/ 747985 h 921549"/>
                <a:gd name="connsiteX162" fmla="*/ 479971 w 941119"/>
                <a:gd name="connsiteY162" fmla="*/ 771860 h 921549"/>
                <a:gd name="connsiteX163" fmla="*/ 478281 w 941119"/>
                <a:gd name="connsiteY163" fmla="*/ 786092 h 921549"/>
                <a:gd name="connsiteX164" fmla="*/ 476929 w 941119"/>
                <a:gd name="connsiteY164" fmla="*/ 802442 h 921549"/>
                <a:gd name="connsiteX165" fmla="*/ 475310 w 941119"/>
                <a:gd name="connsiteY165" fmla="*/ 822367 h 921549"/>
                <a:gd name="connsiteX166" fmla="*/ 475185 w 941119"/>
                <a:gd name="connsiteY166" fmla="*/ 823381 h 921549"/>
                <a:gd name="connsiteX167" fmla="*/ 474064 w 941119"/>
                <a:gd name="connsiteY167" fmla="*/ 844392 h 921549"/>
                <a:gd name="connsiteX168" fmla="*/ 473246 w 941119"/>
                <a:gd name="connsiteY168" fmla="*/ 859264 h 921549"/>
                <a:gd name="connsiteX169" fmla="*/ 473015 w 941119"/>
                <a:gd name="connsiteY169" fmla="*/ 869014 h 921549"/>
                <a:gd name="connsiteX170" fmla="*/ 472178 w 941119"/>
                <a:gd name="connsiteY170" fmla="*/ 884883 h 921549"/>
                <a:gd name="connsiteX171" fmla="*/ 472036 w 941119"/>
                <a:gd name="connsiteY171" fmla="*/ 888992 h 921549"/>
                <a:gd name="connsiteX172" fmla="*/ 471912 w 941119"/>
                <a:gd name="connsiteY172" fmla="*/ 916265 h 921549"/>
                <a:gd name="connsiteX173" fmla="*/ 471965 w 941119"/>
                <a:gd name="connsiteY173" fmla="*/ 921371 h 921549"/>
              </a:gdLst>
              <a:ahLst/>
              <a:cxnLst/>
              <a:rect l="l" t="t" r="r" b="b"/>
              <a:pathLst>
                <a:path w="941119" h="921549">
                  <a:moveTo>
                    <a:pt x="471965" y="921371"/>
                  </a:moveTo>
                  <a:cubicBezTo>
                    <a:pt x="470378" y="916840"/>
                    <a:pt x="469718" y="912036"/>
                    <a:pt x="470026" y="907245"/>
                  </a:cubicBezTo>
                  <a:cubicBezTo>
                    <a:pt x="470026" y="900396"/>
                    <a:pt x="470026" y="893529"/>
                    <a:pt x="470026" y="886680"/>
                  </a:cubicBezTo>
                  <a:cubicBezTo>
                    <a:pt x="470102" y="882398"/>
                    <a:pt x="469859" y="878115"/>
                    <a:pt x="469296" y="873871"/>
                  </a:cubicBezTo>
                  <a:cubicBezTo>
                    <a:pt x="468951" y="870115"/>
                    <a:pt x="468857" y="866342"/>
                    <a:pt x="469012" y="862574"/>
                  </a:cubicBezTo>
                  <a:cubicBezTo>
                    <a:pt x="469012" y="858126"/>
                    <a:pt x="469279" y="853678"/>
                    <a:pt x="468211" y="849266"/>
                  </a:cubicBezTo>
                  <a:cubicBezTo>
                    <a:pt x="468003" y="847907"/>
                    <a:pt x="467937" y="846530"/>
                    <a:pt x="468016" y="845157"/>
                  </a:cubicBezTo>
                  <a:cubicBezTo>
                    <a:pt x="467891" y="840211"/>
                    <a:pt x="468229" y="835229"/>
                    <a:pt x="467144" y="830301"/>
                  </a:cubicBezTo>
                  <a:cubicBezTo>
                    <a:pt x="466896" y="828432"/>
                    <a:pt x="466838" y="826542"/>
                    <a:pt x="466966" y="824662"/>
                  </a:cubicBezTo>
                  <a:cubicBezTo>
                    <a:pt x="467130" y="821746"/>
                    <a:pt x="466872" y="818823"/>
                    <a:pt x="466201" y="815980"/>
                  </a:cubicBezTo>
                  <a:cubicBezTo>
                    <a:pt x="466059" y="815489"/>
                    <a:pt x="466005" y="814977"/>
                    <a:pt x="466041" y="814468"/>
                  </a:cubicBezTo>
                  <a:cubicBezTo>
                    <a:pt x="466414" y="808277"/>
                    <a:pt x="465027" y="802192"/>
                    <a:pt x="464813" y="796037"/>
                  </a:cubicBezTo>
                  <a:cubicBezTo>
                    <a:pt x="464635" y="791091"/>
                    <a:pt x="463746" y="786199"/>
                    <a:pt x="463176" y="781271"/>
                  </a:cubicBezTo>
                  <a:cubicBezTo>
                    <a:pt x="463038" y="780428"/>
                    <a:pt x="462943" y="779579"/>
                    <a:pt x="462892" y="778727"/>
                  </a:cubicBezTo>
                  <a:cubicBezTo>
                    <a:pt x="462629" y="773263"/>
                    <a:pt x="462034" y="767821"/>
                    <a:pt x="461113" y="762431"/>
                  </a:cubicBezTo>
                  <a:cubicBezTo>
                    <a:pt x="460686" y="759388"/>
                    <a:pt x="460401" y="756329"/>
                    <a:pt x="459992" y="753286"/>
                  </a:cubicBezTo>
                  <a:cubicBezTo>
                    <a:pt x="458498" y="742452"/>
                    <a:pt x="456754" y="731671"/>
                    <a:pt x="454904" y="720890"/>
                  </a:cubicBezTo>
                  <a:cubicBezTo>
                    <a:pt x="452420" y="705871"/>
                    <a:pt x="449159" y="690989"/>
                    <a:pt x="445137" y="676307"/>
                  </a:cubicBezTo>
                  <a:cubicBezTo>
                    <a:pt x="440458" y="659107"/>
                    <a:pt x="434573" y="642259"/>
                    <a:pt x="427524" y="625888"/>
                  </a:cubicBezTo>
                  <a:cubicBezTo>
                    <a:pt x="420559" y="609848"/>
                    <a:pt x="411982" y="594559"/>
                    <a:pt x="401924" y="580256"/>
                  </a:cubicBezTo>
                  <a:cubicBezTo>
                    <a:pt x="396960" y="573068"/>
                    <a:pt x="391427" y="566292"/>
                    <a:pt x="385378" y="559992"/>
                  </a:cubicBezTo>
                  <a:cubicBezTo>
                    <a:pt x="384293" y="558889"/>
                    <a:pt x="383333" y="557680"/>
                    <a:pt x="382372" y="556434"/>
                  </a:cubicBezTo>
                  <a:cubicBezTo>
                    <a:pt x="380666" y="554280"/>
                    <a:pt x="378714" y="552333"/>
                    <a:pt x="376554" y="550635"/>
                  </a:cubicBezTo>
                  <a:cubicBezTo>
                    <a:pt x="375722" y="550037"/>
                    <a:pt x="374925" y="549389"/>
                    <a:pt x="374170" y="548695"/>
                  </a:cubicBezTo>
                  <a:cubicBezTo>
                    <a:pt x="369525" y="544134"/>
                    <a:pt x="364594" y="539873"/>
                    <a:pt x="359404" y="535940"/>
                  </a:cubicBezTo>
                  <a:cubicBezTo>
                    <a:pt x="352144" y="530209"/>
                    <a:pt x="344501" y="524984"/>
                    <a:pt x="336526" y="520302"/>
                  </a:cubicBezTo>
                  <a:cubicBezTo>
                    <a:pt x="319182" y="510227"/>
                    <a:pt x="300888" y="501885"/>
                    <a:pt x="281909" y="495395"/>
                  </a:cubicBezTo>
                  <a:cubicBezTo>
                    <a:pt x="267490" y="490476"/>
                    <a:pt x="252821" y="486320"/>
                    <a:pt x="237966" y="482942"/>
                  </a:cubicBezTo>
                  <a:cubicBezTo>
                    <a:pt x="226473" y="480291"/>
                    <a:pt x="214927" y="477853"/>
                    <a:pt x="203239" y="476199"/>
                  </a:cubicBezTo>
                  <a:cubicBezTo>
                    <a:pt x="192760" y="474722"/>
                    <a:pt x="182335" y="472641"/>
                    <a:pt x="171839" y="471449"/>
                  </a:cubicBezTo>
                  <a:cubicBezTo>
                    <a:pt x="167444" y="470933"/>
                    <a:pt x="162943" y="470239"/>
                    <a:pt x="158585" y="470043"/>
                  </a:cubicBezTo>
                  <a:cubicBezTo>
                    <a:pt x="154226" y="469848"/>
                    <a:pt x="149690" y="469047"/>
                    <a:pt x="145349" y="468496"/>
                  </a:cubicBezTo>
                  <a:cubicBezTo>
                    <a:pt x="144341" y="468325"/>
                    <a:pt x="143326" y="468206"/>
                    <a:pt x="142306" y="468140"/>
                  </a:cubicBezTo>
                  <a:cubicBezTo>
                    <a:pt x="139033" y="468140"/>
                    <a:pt x="135795" y="467410"/>
                    <a:pt x="132611" y="467339"/>
                  </a:cubicBezTo>
                  <a:cubicBezTo>
                    <a:pt x="126420" y="467197"/>
                    <a:pt x="120353" y="465863"/>
                    <a:pt x="114180" y="466023"/>
                  </a:cubicBezTo>
                  <a:cubicBezTo>
                    <a:pt x="111788" y="466194"/>
                    <a:pt x="109383" y="465971"/>
                    <a:pt x="107063" y="465364"/>
                  </a:cubicBezTo>
                  <a:cubicBezTo>
                    <a:pt x="106570" y="465201"/>
                    <a:pt x="106053" y="465123"/>
                    <a:pt x="105533" y="465133"/>
                  </a:cubicBezTo>
                  <a:cubicBezTo>
                    <a:pt x="97972" y="465489"/>
                    <a:pt x="90518" y="464101"/>
                    <a:pt x="82975" y="463977"/>
                  </a:cubicBezTo>
                  <a:cubicBezTo>
                    <a:pt x="77838" y="464155"/>
                    <a:pt x="72695" y="463886"/>
                    <a:pt x="67604" y="463176"/>
                  </a:cubicBezTo>
                  <a:cubicBezTo>
                    <a:pt x="64708" y="462883"/>
                    <a:pt x="61794" y="462812"/>
                    <a:pt x="58887" y="462963"/>
                  </a:cubicBezTo>
                  <a:cubicBezTo>
                    <a:pt x="52037" y="462767"/>
                    <a:pt x="45170" y="463425"/>
                    <a:pt x="38374" y="462073"/>
                  </a:cubicBezTo>
                  <a:cubicBezTo>
                    <a:pt x="37010" y="461918"/>
                    <a:pt x="35634" y="461888"/>
                    <a:pt x="34265" y="461984"/>
                  </a:cubicBezTo>
                  <a:lnTo>
                    <a:pt x="4892" y="461931"/>
                  </a:lnTo>
                  <a:cubicBezTo>
                    <a:pt x="3677" y="462016"/>
                    <a:pt x="2458" y="461815"/>
                    <a:pt x="1334" y="461344"/>
                  </a:cubicBezTo>
                  <a:cubicBezTo>
                    <a:pt x="2348" y="461255"/>
                    <a:pt x="3380" y="461095"/>
                    <a:pt x="4394" y="461077"/>
                  </a:cubicBezTo>
                  <a:lnTo>
                    <a:pt x="22416" y="460952"/>
                  </a:lnTo>
                  <a:cubicBezTo>
                    <a:pt x="25991" y="461127"/>
                    <a:pt x="29574" y="460876"/>
                    <a:pt x="33090" y="460205"/>
                  </a:cubicBezTo>
                  <a:cubicBezTo>
                    <a:pt x="34449" y="459994"/>
                    <a:pt x="35828" y="459935"/>
                    <a:pt x="37200" y="460027"/>
                  </a:cubicBezTo>
                  <a:cubicBezTo>
                    <a:pt x="43035" y="460027"/>
                    <a:pt x="48853" y="460027"/>
                    <a:pt x="54688" y="460027"/>
                  </a:cubicBezTo>
                  <a:cubicBezTo>
                    <a:pt x="58111" y="460079"/>
                    <a:pt x="61533" y="459848"/>
                    <a:pt x="64918" y="459334"/>
                  </a:cubicBezTo>
                  <a:cubicBezTo>
                    <a:pt x="67984" y="459010"/>
                    <a:pt x="71070" y="458908"/>
                    <a:pt x="74151" y="459031"/>
                  </a:cubicBezTo>
                  <a:cubicBezTo>
                    <a:pt x="78781" y="459232"/>
                    <a:pt x="83420" y="458953"/>
                    <a:pt x="87992" y="458195"/>
                  </a:cubicBezTo>
                  <a:cubicBezTo>
                    <a:pt x="89689" y="457960"/>
                    <a:pt x="91405" y="457894"/>
                    <a:pt x="93116" y="457999"/>
                  </a:cubicBezTo>
                  <a:cubicBezTo>
                    <a:pt x="97226" y="458202"/>
                    <a:pt x="101346" y="457921"/>
                    <a:pt x="105391" y="457163"/>
                  </a:cubicBezTo>
                  <a:cubicBezTo>
                    <a:pt x="106750" y="456951"/>
                    <a:pt x="108129" y="456891"/>
                    <a:pt x="109501" y="456985"/>
                  </a:cubicBezTo>
                  <a:cubicBezTo>
                    <a:pt x="113269" y="457163"/>
                    <a:pt x="117046" y="456877"/>
                    <a:pt x="120744" y="456131"/>
                  </a:cubicBezTo>
                  <a:cubicBezTo>
                    <a:pt x="121919" y="455930"/>
                    <a:pt x="123113" y="455870"/>
                    <a:pt x="124302" y="455953"/>
                  </a:cubicBezTo>
                  <a:cubicBezTo>
                    <a:pt x="127048" y="456103"/>
                    <a:pt x="129801" y="455839"/>
                    <a:pt x="132468" y="455171"/>
                  </a:cubicBezTo>
                  <a:cubicBezTo>
                    <a:pt x="132964" y="455021"/>
                    <a:pt x="133482" y="454962"/>
                    <a:pt x="133998" y="454993"/>
                  </a:cubicBezTo>
                  <a:cubicBezTo>
                    <a:pt x="139335" y="455384"/>
                    <a:pt x="144530" y="453907"/>
                    <a:pt x="149850" y="453747"/>
                  </a:cubicBezTo>
                  <a:cubicBezTo>
                    <a:pt x="154262" y="453623"/>
                    <a:pt x="158745" y="452680"/>
                    <a:pt x="163050" y="452128"/>
                  </a:cubicBezTo>
                  <a:cubicBezTo>
                    <a:pt x="166964" y="451648"/>
                    <a:pt x="170878" y="451310"/>
                    <a:pt x="174774" y="450794"/>
                  </a:cubicBezTo>
                  <a:cubicBezTo>
                    <a:pt x="181036" y="449940"/>
                    <a:pt x="187228" y="448926"/>
                    <a:pt x="193543" y="448125"/>
                  </a:cubicBezTo>
                  <a:cubicBezTo>
                    <a:pt x="200499" y="447254"/>
                    <a:pt x="207384" y="445973"/>
                    <a:pt x="214251" y="444656"/>
                  </a:cubicBezTo>
                  <a:cubicBezTo>
                    <a:pt x="218290" y="443874"/>
                    <a:pt x="222364" y="443322"/>
                    <a:pt x="226367" y="442450"/>
                  </a:cubicBezTo>
                  <a:cubicBezTo>
                    <a:pt x="244963" y="438563"/>
                    <a:pt x="263323" y="433621"/>
                    <a:pt x="281357" y="427649"/>
                  </a:cubicBezTo>
                  <a:cubicBezTo>
                    <a:pt x="296960" y="422374"/>
                    <a:pt x="312103" y="415829"/>
                    <a:pt x="326634" y="408079"/>
                  </a:cubicBezTo>
                  <a:cubicBezTo>
                    <a:pt x="339643" y="401148"/>
                    <a:pt x="351963" y="392993"/>
                    <a:pt x="363425" y="383724"/>
                  </a:cubicBezTo>
                  <a:cubicBezTo>
                    <a:pt x="372173" y="376544"/>
                    <a:pt x="380335" y="368680"/>
                    <a:pt x="387834" y="360205"/>
                  </a:cubicBezTo>
                  <a:cubicBezTo>
                    <a:pt x="396875" y="350126"/>
                    <a:pt x="404875" y="339159"/>
                    <a:pt x="411708" y="327470"/>
                  </a:cubicBezTo>
                  <a:cubicBezTo>
                    <a:pt x="415925" y="320212"/>
                    <a:pt x="420195" y="312971"/>
                    <a:pt x="423681" y="305321"/>
                  </a:cubicBezTo>
                  <a:cubicBezTo>
                    <a:pt x="430088" y="291460"/>
                    <a:pt x="435585" y="277198"/>
                    <a:pt x="440138" y="262624"/>
                  </a:cubicBezTo>
                  <a:cubicBezTo>
                    <a:pt x="444158" y="249530"/>
                    <a:pt x="447699" y="236329"/>
                    <a:pt x="450527" y="222915"/>
                  </a:cubicBezTo>
                  <a:cubicBezTo>
                    <a:pt x="452129" y="215390"/>
                    <a:pt x="453801" y="207882"/>
                    <a:pt x="455082" y="200286"/>
                  </a:cubicBezTo>
                  <a:cubicBezTo>
                    <a:pt x="456363" y="192689"/>
                    <a:pt x="457448" y="185110"/>
                    <a:pt x="458640" y="177514"/>
                  </a:cubicBezTo>
                  <a:cubicBezTo>
                    <a:pt x="459191" y="173956"/>
                    <a:pt x="459743" y="170398"/>
                    <a:pt x="460419" y="166840"/>
                  </a:cubicBezTo>
                  <a:cubicBezTo>
                    <a:pt x="460917" y="163975"/>
                    <a:pt x="460881" y="161058"/>
                    <a:pt x="461415" y="158176"/>
                  </a:cubicBezTo>
                  <a:cubicBezTo>
                    <a:pt x="462234" y="153817"/>
                    <a:pt x="462340" y="149280"/>
                    <a:pt x="462803" y="144922"/>
                  </a:cubicBezTo>
                  <a:cubicBezTo>
                    <a:pt x="463319" y="139994"/>
                    <a:pt x="463870" y="135083"/>
                    <a:pt x="464422" y="130155"/>
                  </a:cubicBezTo>
                  <a:cubicBezTo>
                    <a:pt x="464562" y="129662"/>
                    <a:pt x="464651" y="129155"/>
                    <a:pt x="464689" y="128643"/>
                  </a:cubicBezTo>
                  <a:cubicBezTo>
                    <a:pt x="464368" y="122630"/>
                    <a:pt x="466005" y="116741"/>
                    <a:pt x="465881" y="110728"/>
                  </a:cubicBezTo>
                  <a:cubicBezTo>
                    <a:pt x="465758" y="108500"/>
                    <a:pt x="465987" y="106267"/>
                    <a:pt x="466557" y="104110"/>
                  </a:cubicBezTo>
                  <a:cubicBezTo>
                    <a:pt x="466720" y="103617"/>
                    <a:pt x="466799" y="103100"/>
                    <a:pt x="466788" y="102580"/>
                  </a:cubicBezTo>
                  <a:cubicBezTo>
                    <a:pt x="466397" y="95197"/>
                    <a:pt x="467998" y="87921"/>
                    <a:pt x="467944" y="80538"/>
                  </a:cubicBezTo>
                  <a:cubicBezTo>
                    <a:pt x="467823" y="76775"/>
                    <a:pt x="468069" y="73010"/>
                    <a:pt x="468674" y="69294"/>
                  </a:cubicBezTo>
                  <a:cubicBezTo>
                    <a:pt x="468983" y="66566"/>
                    <a:pt x="469078" y="63818"/>
                    <a:pt x="468958" y="61075"/>
                  </a:cubicBezTo>
                  <a:cubicBezTo>
                    <a:pt x="469101" y="55738"/>
                    <a:pt x="468585" y="50401"/>
                    <a:pt x="469795" y="45188"/>
                  </a:cubicBezTo>
                  <a:cubicBezTo>
                    <a:pt x="469988" y="43833"/>
                    <a:pt x="470029" y="42460"/>
                    <a:pt x="469919" y="41096"/>
                  </a:cubicBezTo>
                  <a:cubicBezTo>
                    <a:pt x="469919" y="30795"/>
                    <a:pt x="470079" y="20512"/>
                    <a:pt x="470026" y="10230"/>
                  </a:cubicBezTo>
                  <a:cubicBezTo>
                    <a:pt x="470088" y="7168"/>
                    <a:pt x="470741" y="4148"/>
                    <a:pt x="471947" y="1334"/>
                  </a:cubicBezTo>
                  <a:lnTo>
                    <a:pt x="471947" y="5462"/>
                  </a:lnTo>
                  <a:cubicBezTo>
                    <a:pt x="471947" y="13183"/>
                    <a:pt x="471947" y="20886"/>
                    <a:pt x="472054" y="28589"/>
                  </a:cubicBezTo>
                  <a:cubicBezTo>
                    <a:pt x="471995" y="32700"/>
                    <a:pt x="472239" y="36808"/>
                    <a:pt x="472783" y="40883"/>
                  </a:cubicBezTo>
                  <a:cubicBezTo>
                    <a:pt x="473128" y="44465"/>
                    <a:pt x="473223" y="48068"/>
                    <a:pt x="473068" y="51664"/>
                  </a:cubicBezTo>
                  <a:cubicBezTo>
                    <a:pt x="473193" y="57143"/>
                    <a:pt x="472819" y="62605"/>
                    <a:pt x="473904" y="68067"/>
                  </a:cubicBezTo>
                  <a:cubicBezTo>
                    <a:pt x="474171" y="70429"/>
                    <a:pt x="474237" y="72809"/>
                    <a:pt x="474100" y="75183"/>
                  </a:cubicBezTo>
                  <a:cubicBezTo>
                    <a:pt x="473904" y="79121"/>
                    <a:pt x="474173" y="83068"/>
                    <a:pt x="474900" y="86942"/>
                  </a:cubicBezTo>
                  <a:cubicBezTo>
                    <a:pt x="475098" y="88117"/>
                    <a:pt x="475164" y="89311"/>
                    <a:pt x="475096" y="90500"/>
                  </a:cubicBezTo>
                  <a:cubicBezTo>
                    <a:pt x="474922" y="94955"/>
                    <a:pt x="475219" y="99416"/>
                    <a:pt x="475986" y="103808"/>
                  </a:cubicBezTo>
                  <a:cubicBezTo>
                    <a:pt x="476210" y="105333"/>
                    <a:pt x="476263" y="106878"/>
                    <a:pt x="476146" y="108415"/>
                  </a:cubicBezTo>
                  <a:cubicBezTo>
                    <a:pt x="476012" y="110988"/>
                    <a:pt x="476263" y="113567"/>
                    <a:pt x="476893" y="116065"/>
                  </a:cubicBezTo>
                  <a:cubicBezTo>
                    <a:pt x="477041" y="116561"/>
                    <a:pt x="477101" y="117079"/>
                    <a:pt x="477071" y="117595"/>
                  </a:cubicBezTo>
                  <a:cubicBezTo>
                    <a:pt x="476715" y="123271"/>
                    <a:pt x="478085" y="128821"/>
                    <a:pt x="478316" y="134479"/>
                  </a:cubicBezTo>
                  <a:cubicBezTo>
                    <a:pt x="478530" y="139407"/>
                    <a:pt x="479455" y="144299"/>
                    <a:pt x="480095" y="149227"/>
                  </a:cubicBezTo>
                  <a:cubicBezTo>
                    <a:pt x="480487" y="152607"/>
                    <a:pt x="480771" y="156023"/>
                    <a:pt x="481163" y="159421"/>
                  </a:cubicBezTo>
                  <a:cubicBezTo>
                    <a:pt x="483600" y="180129"/>
                    <a:pt x="487123" y="200659"/>
                    <a:pt x="491339" y="221083"/>
                  </a:cubicBezTo>
                  <a:cubicBezTo>
                    <a:pt x="495486" y="241209"/>
                    <a:pt x="501124" y="260999"/>
                    <a:pt x="508204" y="280290"/>
                  </a:cubicBezTo>
                  <a:cubicBezTo>
                    <a:pt x="515675" y="301299"/>
                    <a:pt x="525842" y="321247"/>
                    <a:pt x="538448" y="339639"/>
                  </a:cubicBezTo>
                  <a:cubicBezTo>
                    <a:pt x="542878" y="345955"/>
                    <a:pt x="547521" y="352092"/>
                    <a:pt x="552556" y="357928"/>
                  </a:cubicBezTo>
                  <a:cubicBezTo>
                    <a:pt x="557146" y="363265"/>
                    <a:pt x="562092" y="368246"/>
                    <a:pt x="567073" y="373210"/>
                  </a:cubicBezTo>
                  <a:cubicBezTo>
                    <a:pt x="573448" y="379424"/>
                    <a:pt x="580293" y="385133"/>
                    <a:pt x="587550" y="390289"/>
                  </a:cubicBezTo>
                  <a:cubicBezTo>
                    <a:pt x="594471" y="395341"/>
                    <a:pt x="601694" y="399949"/>
                    <a:pt x="609077" y="404325"/>
                  </a:cubicBezTo>
                  <a:cubicBezTo>
                    <a:pt x="620349" y="410876"/>
                    <a:pt x="632106" y="416549"/>
                    <a:pt x="644249" y="421297"/>
                  </a:cubicBezTo>
                  <a:cubicBezTo>
                    <a:pt x="660441" y="427810"/>
                    <a:pt x="677090" y="433128"/>
                    <a:pt x="694062" y="437202"/>
                  </a:cubicBezTo>
                  <a:cubicBezTo>
                    <a:pt x="704363" y="439657"/>
                    <a:pt x="714681" y="442148"/>
                    <a:pt x="725106" y="444087"/>
                  </a:cubicBezTo>
                  <a:cubicBezTo>
                    <a:pt x="732312" y="445439"/>
                    <a:pt x="739517" y="446898"/>
                    <a:pt x="746846" y="447645"/>
                  </a:cubicBezTo>
                  <a:cubicBezTo>
                    <a:pt x="755155" y="448570"/>
                    <a:pt x="763392" y="450171"/>
                    <a:pt x="771664" y="451328"/>
                  </a:cubicBezTo>
                  <a:cubicBezTo>
                    <a:pt x="776076" y="451933"/>
                    <a:pt x="780560" y="452164"/>
                    <a:pt x="784936" y="452644"/>
                  </a:cubicBezTo>
                  <a:cubicBezTo>
                    <a:pt x="790024" y="453178"/>
                    <a:pt x="795112" y="453836"/>
                    <a:pt x="800200" y="454423"/>
                  </a:cubicBezTo>
                  <a:cubicBezTo>
                    <a:pt x="801552" y="454566"/>
                    <a:pt x="802922" y="454655"/>
                    <a:pt x="804292" y="454672"/>
                  </a:cubicBezTo>
                  <a:cubicBezTo>
                    <a:pt x="806689" y="454575"/>
                    <a:pt x="809085" y="454827"/>
                    <a:pt x="811408" y="455420"/>
                  </a:cubicBezTo>
                  <a:cubicBezTo>
                    <a:pt x="811734" y="455535"/>
                    <a:pt x="812077" y="455589"/>
                    <a:pt x="812422" y="455580"/>
                  </a:cubicBezTo>
                  <a:cubicBezTo>
                    <a:pt x="818453" y="455242"/>
                    <a:pt x="824342" y="456683"/>
                    <a:pt x="830337" y="456754"/>
                  </a:cubicBezTo>
                  <a:cubicBezTo>
                    <a:pt x="833424" y="456581"/>
                    <a:pt x="836520" y="456838"/>
                    <a:pt x="839535" y="457519"/>
                  </a:cubicBezTo>
                  <a:cubicBezTo>
                    <a:pt x="840031" y="457667"/>
                    <a:pt x="840549" y="457727"/>
                    <a:pt x="841065" y="457697"/>
                  </a:cubicBezTo>
                  <a:cubicBezTo>
                    <a:pt x="851010" y="457305"/>
                    <a:pt x="860866" y="459280"/>
                    <a:pt x="870829" y="458871"/>
                  </a:cubicBezTo>
                  <a:cubicBezTo>
                    <a:pt x="873739" y="458656"/>
                    <a:pt x="876666" y="458876"/>
                    <a:pt x="879510" y="459529"/>
                  </a:cubicBezTo>
                  <a:cubicBezTo>
                    <a:pt x="880859" y="459773"/>
                    <a:pt x="882232" y="459857"/>
                    <a:pt x="883602" y="459778"/>
                  </a:cubicBezTo>
                  <a:cubicBezTo>
                    <a:pt x="889082" y="459778"/>
                    <a:pt x="894579" y="459778"/>
                    <a:pt x="900059" y="459885"/>
                  </a:cubicBezTo>
                  <a:cubicBezTo>
                    <a:pt x="904513" y="459778"/>
                    <a:pt x="908970" y="460029"/>
                    <a:pt x="913384" y="460632"/>
                  </a:cubicBezTo>
                  <a:cubicBezTo>
                    <a:pt x="916621" y="460979"/>
                    <a:pt x="919883" y="461052"/>
                    <a:pt x="923133" y="460846"/>
                  </a:cubicBezTo>
                  <a:cubicBezTo>
                    <a:pt x="928970" y="460760"/>
                    <a:pt x="934807" y="460986"/>
                    <a:pt x="940621" y="461522"/>
                  </a:cubicBezTo>
                  <a:cubicBezTo>
                    <a:pt x="939589" y="461629"/>
                    <a:pt x="938575" y="461789"/>
                    <a:pt x="937561" y="461806"/>
                  </a:cubicBezTo>
                  <a:lnTo>
                    <a:pt x="906694" y="461949"/>
                  </a:lnTo>
                  <a:cubicBezTo>
                    <a:pt x="904636" y="461913"/>
                    <a:pt x="902578" y="462093"/>
                    <a:pt x="900557" y="462482"/>
                  </a:cubicBezTo>
                  <a:cubicBezTo>
                    <a:pt x="899043" y="462762"/>
                    <a:pt x="897506" y="462881"/>
                    <a:pt x="895967" y="462838"/>
                  </a:cubicBezTo>
                  <a:cubicBezTo>
                    <a:pt x="890985" y="462838"/>
                    <a:pt x="886022" y="462838"/>
                    <a:pt x="881040" y="462945"/>
                  </a:cubicBezTo>
                  <a:cubicBezTo>
                    <a:pt x="877618" y="462927"/>
                    <a:pt x="874200" y="463160"/>
                    <a:pt x="870811" y="463639"/>
                  </a:cubicBezTo>
                  <a:cubicBezTo>
                    <a:pt x="867400" y="463968"/>
                    <a:pt x="863970" y="464076"/>
                    <a:pt x="860546" y="463959"/>
                  </a:cubicBezTo>
                  <a:cubicBezTo>
                    <a:pt x="857119" y="463838"/>
                    <a:pt x="853691" y="464082"/>
                    <a:pt x="850316" y="464688"/>
                  </a:cubicBezTo>
                  <a:cubicBezTo>
                    <a:pt x="848450" y="464966"/>
                    <a:pt x="846561" y="465055"/>
                    <a:pt x="844677" y="464955"/>
                  </a:cubicBezTo>
                  <a:cubicBezTo>
                    <a:pt x="840565" y="464795"/>
                    <a:pt x="836450" y="465082"/>
                    <a:pt x="832401" y="465809"/>
                  </a:cubicBezTo>
                  <a:cubicBezTo>
                    <a:pt x="830876" y="466035"/>
                    <a:pt x="829332" y="466101"/>
                    <a:pt x="827793" y="466005"/>
                  </a:cubicBezTo>
                  <a:cubicBezTo>
                    <a:pt x="824707" y="465829"/>
                    <a:pt x="821609" y="466092"/>
                    <a:pt x="818596" y="466788"/>
                  </a:cubicBezTo>
                  <a:cubicBezTo>
                    <a:pt x="818101" y="466944"/>
                    <a:pt x="817582" y="467005"/>
                    <a:pt x="817066" y="466966"/>
                  </a:cubicBezTo>
                  <a:cubicBezTo>
                    <a:pt x="811391" y="466539"/>
                    <a:pt x="805787" y="467695"/>
                    <a:pt x="800200" y="468264"/>
                  </a:cubicBezTo>
                  <a:cubicBezTo>
                    <a:pt x="795290" y="468762"/>
                    <a:pt x="790327" y="469065"/>
                    <a:pt x="785416" y="469777"/>
                  </a:cubicBezTo>
                  <a:cubicBezTo>
                    <a:pt x="781378" y="470364"/>
                    <a:pt x="777286" y="470862"/>
                    <a:pt x="773194" y="471182"/>
                  </a:cubicBezTo>
                  <a:cubicBezTo>
                    <a:pt x="769458" y="471484"/>
                    <a:pt x="765722" y="471965"/>
                    <a:pt x="762004" y="472481"/>
                  </a:cubicBezTo>
                  <a:cubicBezTo>
                    <a:pt x="758624" y="472943"/>
                    <a:pt x="755279" y="473762"/>
                    <a:pt x="751881" y="474117"/>
                  </a:cubicBezTo>
                  <a:cubicBezTo>
                    <a:pt x="742541" y="475149"/>
                    <a:pt x="733308" y="476928"/>
                    <a:pt x="724075" y="478654"/>
                  </a:cubicBezTo>
                  <a:cubicBezTo>
                    <a:pt x="712315" y="480860"/>
                    <a:pt x="700609" y="483493"/>
                    <a:pt x="689063" y="486606"/>
                  </a:cubicBezTo>
                  <a:cubicBezTo>
                    <a:pt x="671320" y="491214"/>
                    <a:pt x="653939" y="497119"/>
                    <a:pt x="637061" y="504272"/>
                  </a:cubicBezTo>
                  <a:cubicBezTo>
                    <a:pt x="621276" y="510972"/>
                    <a:pt x="606203" y="519240"/>
                    <a:pt x="592069" y="528948"/>
                  </a:cubicBezTo>
                  <a:cubicBezTo>
                    <a:pt x="583147" y="535061"/>
                    <a:pt x="574784" y="541947"/>
                    <a:pt x="567073" y="549531"/>
                  </a:cubicBezTo>
                  <a:cubicBezTo>
                    <a:pt x="564778" y="551844"/>
                    <a:pt x="562483" y="554157"/>
                    <a:pt x="560153" y="556434"/>
                  </a:cubicBezTo>
                  <a:cubicBezTo>
                    <a:pt x="553214" y="563307"/>
                    <a:pt x="546908" y="570791"/>
                    <a:pt x="541312" y="578797"/>
                  </a:cubicBezTo>
                  <a:cubicBezTo>
                    <a:pt x="533346" y="589752"/>
                    <a:pt x="526335" y="601369"/>
                    <a:pt x="520355" y="613524"/>
                  </a:cubicBezTo>
                  <a:cubicBezTo>
                    <a:pt x="515516" y="623558"/>
                    <a:pt x="511181" y="633805"/>
                    <a:pt x="507350" y="644266"/>
                  </a:cubicBezTo>
                  <a:cubicBezTo>
                    <a:pt x="501720" y="659893"/>
                    <a:pt x="497032" y="675844"/>
                    <a:pt x="493314" y="692034"/>
                  </a:cubicBezTo>
                  <a:cubicBezTo>
                    <a:pt x="491143" y="701356"/>
                    <a:pt x="489275" y="710749"/>
                    <a:pt x="487514" y="720143"/>
                  </a:cubicBezTo>
                  <a:cubicBezTo>
                    <a:pt x="485753" y="729536"/>
                    <a:pt x="484383" y="738663"/>
                    <a:pt x="483137" y="747985"/>
                  </a:cubicBezTo>
                  <a:cubicBezTo>
                    <a:pt x="482088" y="755937"/>
                    <a:pt x="481163" y="763996"/>
                    <a:pt x="479971" y="771860"/>
                  </a:cubicBezTo>
                  <a:cubicBezTo>
                    <a:pt x="479259" y="776592"/>
                    <a:pt x="479811" y="781467"/>
                    <a:pt x="478281" y="786092"/>
                  </a:cubicBezTo>
                  <a:cubicBezTo>
                    <a:pt x="478241" y="791568"/>
                    <a:pt x="477788" y="797033"/>
                    <a:pt x="476929" y="802442"/>
                  </a:cubicBezTo>
                  <a:cubicBezTo>
                    <a:pt x="476253" y="809077"/>
                    <a:pt x="476733" y="815802"/>
                    <a:pt x="475310" y="822367"/>
                  </a:cubicBezTo>
                  <a:cubicBezTo>
                    <a:pt x="475233" y="822700"/>
                    <a:pt x="475192" y="823039"/>
                    <a:pt x="475185" y="823381"/>
                  </a:cubicBezTo>
                  <a:cubicBezTo>
                    <a:pt x="475452" y="830497"/>
                    <a:pt x="474349" y="837400"/>
                    <a:pt x="474064" y="844392"/>
                  </a:cubicBezTo>
                  <a:cubicBezTo>
                    <a:pt x="474128" y="849362"/>
                    <a:pt x="473856" y="854331"/>
                    <a:pt x="473246" y="859264"/>
                  </a:cubicBezTo>
                  <a:cubicBezTo>
                    <a:pt x="472927" y="862504"/>
                    <a:pt x="472851" y="865763"/>
                    <a:pt x="473015" y="869014"/>
                  </a:cubicBezTo>
                  <a:cubicBezTo>
                    <a:pt x="472872" y="874351"/>
                    <a:pt x="473370" y="879688"/>
                    <a:pt x="472178" y="884883"/>
                  </a:cubicBezTo>
                  <a:cubicBezTo>
                    <a:pt x="471988" y="886244"/>
                    <a:pt x="471940" y="887621"/>
                    <a:pt x="472036" y="888992"/>
                  </a:cubicBezTo>
                  <a:cubicBezTo>
                    <a:pt x="472036" y="898089"/>
                    <a:pt x="471995" y="907180"/>
                    <a:pt x="471912" y="916265"/>
                  </a:cubicBezTo>
                  <a:cubicBezTo>
                    <a:pt x="471947" y="917955"/>
                    <a:pt x="471965" y="919663"/>
                    <a:pt x="471965" y="92137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6545472" y="4041930"/>
              <a:ext cx="411139" cy="402589"/>
            </a:xfrm>
            <a:custGeom>
              <a:avLst/>
              <a:gdLst>
                <a:gd name="connsiteX0" fmla="*/ 471965 w 941119"/>
                <a:gd name="connsiteY0" fmla="*/ 921371 h 921549"/>
                <a:gd name="connsiteX1" fmla="*/ 470026 w 941119"/>
                <a:gd name="connsiteY1" fmla="*/ 907245 h 921549"/>
                <a:gd name="connsiteX2" fmla="*/ 470026 w 941119"/>
                <a:gd name="connsiteY2" fmla="*/ 886680 h 921549"/>
                <a:gd name="connsiteX3" fmla="*/ 469296 w 941119"/>
                <a:gd name="connsiteY3" fmla="*/ 873871 h 921549"/>
                <a:gd name="connsiteX4" fmla="*/ 469012 w 941119"/>
                <a:gd name="connsiteY4" fmla="*/ 862574 h 921549"/>
                <a:gd name="connsiteX5" fmla="*/ 468211 w 941119"/>
                <a:gd name="connsiteY5" fmla="*/ 849266 h 921549"/>
                <a:gd name="connsiteX6" fmla="*/ 468016 w 941119"/>
                <a:gd name="connsiteY6" fmla="*/ 845157 h 921549"/>
                <a:gd name="connsiteX7" fmla="*/ 467144 w 941119"/>
                <a:gd name="connsiteY7" fmla="*/ 830301 h 921549"/>
                <a:gd name="connsiteX8" fmla="*/ 466966 w 941119"/>
                <a:gd name="connsiteY8" fmla="*/ 824662 h 921549"/>
                <a:gd name="connsiteX9" fmla="*/ 466201 w 941119"/>
                <a:gd name="connsiteY9" fmla="*/ 815980 h 921549"/>
                <a:gd name="connsiteX10" fmla="*/ 466041 w 941119"/>
                <a:gd name="connsiteY10" fmla="*/ 814468 h 921549"/>
                <a:gd name="connsiteX11" fmla="*/ 464813 w 941119"/>
                <a:gd name="connsiteY11" fmla="*/ 796037 h 921549"/>
                <a:gd name="connsiteX12" fmla="*/ 463176 w 941119"/>
                <a:gd name="connsiteY12" fmla="*/ 781271 h 921549"/>
                <a:gd name="connsiteX13" fmla="*/ 462892 w 941119"/>
                <a:gd name="connsiteY13" fmla="*/ 778727 h 921549"/>
                <a:gd name="connsiteX14" fmla="*/ 461113 w 941119"/>
                <a:gd name="connsiteY14" fmla="*/ 762431 h 921549"/>
                <a:gd name="connsiteX15" fmla="*/ 459992 w 941119"/>
                <a:gd name="connsiteY15" fmla="*/ 753286 h 921549"/>
                <a:gd name="connsiteX16" fmla="*/ 454904 w 941119"/>
                <a:gd name="connsiteY16" fmla="*/ 720890 h 921549"/>
                <a:gd name="connsiteX17" fmla="*/ 445137 w 941119"/>
                <a:gd name="connsiteY17" fmla="*/ 676307 h 921549"/>
                <a:gd name="connsiteX18" fmla="*/ 427524 w 941119"/>
                <a:gd name="connsiteY18" fmla="*/ 625888 h 921549"/>
                <a:gd name="connsiteX19" fmla="*/ 401924 w 941119"/>
                <a:gd name="connsiteY19" fmla="*/ 580256 h 921549"/>
                <a:gd name="connsiteX20" fmla="*/ 385378 w 941119"/>
                <a:gd name="connsiteY20" fmla="*/ 559992 h 921549"/>
                <a:gd name="connsiteX21" fmla="*/ 382372 w 941119"/>
                <a:gd name="connsiteY21" fmla="*/ 556434 h 921549"/>
                <a:gd name="connsiteX22" fmla="*/ 376554 w 941119"/>
                <a:gd name="connsiteY22" fmla="*/ 550635 h 921549"/>
                <a:gd name="connsiteX23" fmla="*/ 374170 w 941119"/>
                <a:gd name="connsiteY23" fmla="*/ 548695 h 921549"/>
                <a:gd name="connsiteX24" fmla="*/ 359404 w 941119"/>
                <a:gd name="connsiteY24" fmla="*/ 535940 h 921549"/>
                <a:gd name="connsiteX25" fmla="*/ 336526 w 941119"/>
                <a:gd name="connsiteY25" fmla="*/ 520302 h 921549"/>
                <a:gd name="connsiteX26" fmla="*/ 281909 w 941119"/>
                <a:gd name="connsiteY26" fmla="*/ 495395 h 921549"/>
                <a:gd name="connsiteX27" fmla="*/ 237966 w 941119"/>
                <a:gd name="connsiteY27" fmla="*/ 482942 h 921549"/>
                <a:gd name="connsiteX28" fmla="*/ 203239 w 941119"/>
                <a:gd name="connsiteY28" fmla="*/ 476199 h 921549"/>
                <a:gd name="connsiteX29" fmla="*/ 171839 w 941119"/>
                <a:gd name="connsiteY29" fmla="*/ 471449 h 921549"/>
                <a:gd name="connsiteX30" fmla="*/ 158585 w 941119"/>
                <a:gd name="connsiteY30" fmla="*/ 470043 h 921549"/>
                <a:gd name="connsiteX31" fmla="*/ 145349 w 941119"/>
                <a:gd name="connsiteY31" fmla="*/ 468496 h 921549"/>
                <a:gd name="connsiteX32" fmla="*/ 142306 w 941119"/>
                <a:gd name="connsiteY32" fmla="*/ 468140 h 921549"/>
                <a:gd name="connsiteX33" fmla="*/ 132611 w 941119"/>
                <a:gd name="connsiteY33" fmla="*/ 467339 h 921549"/>
                <a:gd name="connsiteX34" fmla="*/ 114180 w 941119"/>
                <a:gd name="connsiteY34" fmla="*/ 466023 h 921549"/>
                <a:gd name="connsiteX35" fmla="*/ 107063 w 941119"/>
                <a:gd name="connsiteY35" fmla="*/ 465364 h 921549"/>
                <a:gd name="connsiteX36" fmla="*/ 105533 w 941119"/>
                <a:gd name="connsiteY36" fmla="*/ 465133 h 921549"/>
                <a:gd name="connsiteX37" fmla="*/ 82975 w 941119"/>
                <a:gd name="connsiteY37" fmla="*/ 463977 h 921549"/>
                <a:gd name="connsiteX38" fmla="*/ 67604 w 941119"/>
                <a:gd name="connsiteY38" fmla="*/ 463176 h 921549"/>
                <a:gd name="connsiteX39" fmla="*/ 58887 w 941119"/>
                <a:gd name="connsiteY39" fmla="*/ 462963 h 921549"/>
                <a:gd name="connsiteX40" fmla="*/ 38374 w 941119"/>
                <a:gd name="connsiteY40" fmla="*/ 462073 h 921549"/>
                <a:gd name="connsiteX41" fmla="*/ 34265 w 941119"/>
                <a:gd name="connsiteY41" fmla="*/ 461984 h 921549"/>
                <a:gd name="connsiteX42" fmla="*/ 4892 w 941119"/>
                <a:gd name="connsiteY42" fmla="*/ 461931 h 921549"/>
                <a:gd name="connsiteX43" fmla="*/ 1334 w 941119"/>
                <a:gd name="connsiteY43" fmla="*/ 461344 h 921549"/>
                <a:gd name="connsiteX44" fmla="*/ 4394 w 941119"/>
                <a:gd name="connsiteY44" fmla="*/ 461077 h 921549"/>
                <a:gd name="connsiteX45" fmla="*/ 22416 w 941119"/>
                <a:gd name="connsiteY45" fmla="*/ 460952 h 921549"/>
                <a:gd name="connsiteX46" fmla="*/ 33090 w 941119"/>
                <a:gd name="connsiteY46" fmla="*/ 460205 h 921549"/>
                <a:gd name="connsiteX47" fmla="*/ 37200 w 941119"/>
                <a:gd name="connsiteY47" fmla="*/ 460027 h 921549"/>
                <a:gd name="connsiteX48" fmla="*/ 54688 w 941119"/>
                <a:gd name="connsiteY48" fmla="*/ 460027 h 921549"/>
                <a:gd name="connsiteX49" fmla="*/ 64918 w 941119"/>
                <a:gd name="connsiteY49" fmla="*/ 459334 h 921549"/>
                <a:gd name="connsiteX50" fmla="*/ 74151 w 941119"/>
                <a:gd name="connsiteY50" fmla="*/ 459031 h 921549"/>
                <a:gd name="connsiteX51" fmla="*/ 87992 w 941119"/>
                <a:gd name="connsiteY51" fmla="*/ 458195 h 921549"/>
                <a:gd name="connsiteX52" fmla="*/ 93116 w 941119"/>
                <a:gd name="connsiteY52" fmla="*/ 457999 h 921549"/>
                <a:gd name="connsiteX53" fmla="*/ 105391 w 941119"/>
                <a:gd name="connsiteY53" fmla="*/ 457163 h 921549"/>
                <a:gd name="connsiteX54" fmla="*/ 109501 w 941119"/>
                <a:gd name="connsiteY54" fmla="*/ 456985 h 921549"/>
                <a:gd name="connsiteX55" fmla="*/ 120744 w 941119"/>
                <a:gd name="connsiteY55" fmla="*/ 456131 h 921549"/>
                <a:gd name="connsiteX56" fmla="*/ 124302 w 941119"/>
                <a:gd name="connsiteY56" fmla="*/ 455953 h 921549"/>
                <a:gd name="connsiteX57" fmla="*/ 132468 w 941119"/>
                <a:gd name="connsiteY57" fmla="*/ 455171 h 921549"/>
                <a:gd name="connsiteX58" fmla="*/ 133998 w 941119"/>
                <a:gd name="connsiteY58" fmla="*/ 454993 h 921549"/>
                <a:gd name="connsiteX59" fmla="*/ 149850 w 941119"/>
                <a:gd name="connsiteY59" fmla="*/ 453747 h 921549"/>
                <a:gd name="connsiteX60" fmla="*/ 163050 w 941119"/>
                <a:gd name="connsiteY60" fmla="*/ 452128 h 921549"/>
                <a:gd name="connsiteX61" fmla="*/ 174774 w 941119"/>
                <a:gd name="connsiteY61" fmla="*/ 450794 h 921549"/>
                <a:gd name="connsiteX62" fmla="*/ 193543 w 941119"/>
                <a:gd name="connsiteY62" fmla="*/ 448125 h 921549"/>
                <a:gd name="connsiteX63" fmla="*/ 214251 w 941119"/>
                <a:gd name="connsiteY63" fmla="*/ 444656 h 921549"/>
                <a:gd name="connsiteX64" fmla="*/ 226367 w 941119"/>
                <a:gd name="connsiteY64" fmla="*/ 442450 h 921549"/>
                <a:gd name="connsiteX65" fmla="*/ 281357 w 941119"/>
                <a:gd name="connsiteY65" fmla="*/ 427649 h 921549"/>
                <a:gd name="connsiteX66" fmla="*/ 326634 w 941119"/>
                <a:gd name="connsiteY66" fmla="*/ 408079 h 921549"/>
                <a:gd name="connsiteX67" fmla="*/ 363425 w 941119"/>
                <a:gd name="connsiteY67" fmla="*/ 383724 h 921549"/>
                <a:gd name="connsiteX68" fmla="*/ 387834 w 941119"/>
                <a:gd name="connsiteY68" fmla="*/ 360205 h 921549"/>
                <a:gd name="connsiteX69" fmla="*/ 411708 w 941119"/>
                <a:gd name="connsiteY69" fmla="*/ 327470 h 921549"/>
                <a:gd name="connsiteX70" fmla="*/ 423681 w 941119"/>
                <a:gd name="connsiteY70" fmla="*/ 305321 h 921549"/>
                <a:gd name="connsiteX71" fmla="*/ 440138 w 941119"/>
                <a:gd name="connsiteY71" fmla="*/ 262624 h 921549"/>
                <a:gd name="connsiteX72" fmla="*/ 450527 w 941119"/>
                <a:gd name="connsiteY72" fmla="*/ 222915 h 921549"/>
                <a:gd name="connsiteX73" fmla="*/ 455082 w 941119"/>
                <a:gd name="connsiteY73" fmla="*/ 200286 h 921549"/>
                <a:gd name="connsiteX74" fmla="*/ 458640 w 941119"/>
                <a:gd name="connsiteY74" fmla="*/ 177514 h 921549"/>
                <a:gd name="connsiteX75" fmla="*/ 460419 w 941119"/>
                <a:gd name="connsiteY75" fmla="*/ 166840 h 921549"/>
                <a:gd name="connsiteX76" fmla="*/ 461415 w 941119"/>
                <a:gd name="connsiteY76" fmla="*/ 158176 h 921549"/>
                <a:gd name="connsiteX77" fmla="*/ 462803 w 941119"/>
                <a:gd name="connsiteY77" fmla="*/ 144922 h 921549"/>
                <a:gd name="connsiteX78" fmla="*/ 464422 w 941119"/>
                <a:gd name="connsiteY78" fmla="*/ 130155 h 921549"/>
                <a:gd name="connsiteX79" fmla="*/ 464689 w 941119"/>
                <a:gd name="connsiteY79" fmla="*/ 128643 h 921549"/>
                <a:gd name="connsiteX80" fmla="*/ 465881 w 941119"/>
                <a:gd name="connsiteY80" fmla="*/ 110728 h 921549"/>
                <a:gd name="connsiteX81" fmla="*/ 466557 w 941119"/>
                <a:gd name="connsiteY81" fmla="*/ 104110 h 921549"/>
                <a:gd name="connsiteX82" fmla="*/ 466788 w 941119"/>
                <a:gd name="connsiteY82" fmla="*/ 102580 h 921549"/>
                <a:gd name="connsiteX83" fmla="*/ 467944 w 941119"/>
                <a:gd name="connsiteY83" fmla="*/ 80538 h 921549"/>
                <a:gd name="connsiteX84" fmla="*/ 468674 w 941119"/>
                <a:gd name="connsiteY84" fmla="*/ 69294 h 921549"/>
                <a:gd name="connsiteX85" fmla="*/ 468958 w 941119"/>
                <a:gd name="connsiteY85" fmla="*/ 61075 h 921549"/>
                <a:gd name="connsiteX86" fmla="*/ 469795 w 941119"/>
                <a:gd name="connsiteY86" fmla="*/ 45188 h 921549"/>
                <a:gd name="connsiteX87" fmla="*/ 469919 w 941119"/>
                <a:gd name="connsiteY87" fmla="*/ 41096 h 921549"/>
                <a:gd name="connsiteX88" fmla="*/ 470026 w 941119"/>
                <a:gd name="connsiteY88" fmla="*/ 10230 h 921549"/>
                <a:gd name="connsiteX89" fmla="*/ 471947 w 941119"/>
                <a:gd name="connsiteY89" fmla="*/ 1334 h 921549"/>
                <a:gd name="connsiteX90" fmla="*/ 471947 w 941119"/>
                <a:gd name="connsiteY90" fmla="*/ 5462 h 921549"/>
                <a:gd name="connsiteX91" fmla="*/ 472054 w 941119"/>
                <a:gd name="connsiteY91" fmla="*/ 28589 h 921549"/>
                <a:gd name="connsiteX92" fmla="*/ 472783 w 941119"/>
                <a:gd name="connsiteY92" fmla="*/ 40883 h 921549"/>
                <a:gd name="connsiteX93" fmla="*/ 473068 w 941119"/>
                <a:gd name="connsiteY93" fmla="*/ 51664 h 921549"/>
                <a:gd name="connsiteX94" fmla="*/ 473904 w 941119"/>
                <a:gd name="connsiteY94" fmla="*/ 68067 h 921549"/>
                <a:gd name="connsiteX95" fmla="*/ 474100 w 941119"/>
                <a:gd name="connsiteY95" fmla="*/ 75183 h 921549"/>
                <a:gd name="connsiteX96" fmla="*/ 474900 w 941119"/>
                <a:gd name="connsiteY96" fmla="*/ 86942 h 921549"/>
                <a:gd name="connsiteX97" fmla="*/ 475096 w 941119"/>
                <a:gd name="connsiteY97" fmla="*/ 90500 h 921549"/>
                <a:gd name="connsiteX98" fmla="*/ 475986 w 941119"/>
                <a:gd name="connsiteY98" fmla="*/ 103808 h 921549"/>
                <a:gd name="connsiteX99" fmla="*/ 476146 w 941119"/>
                <a:gd name="connsiteY99" fmla="*/ 108415 h 921549"/>
                <a:gd name="connsiteX100" fmla="*/ 476893 w 941119"/>
                <a:gd name="connsiteY100" fmla="*/ 116065 h 921549"/>
                <a:gd name="connsiteX101" fmla="*/ 477071 w 941119"/>
                <a:gd name="connsiteY101" fmla="*/ 117595 h 921549"/>
                <a:gd name="connsiteX102" fmla="*/ 478316 w 941119"/>
                <a:gd name="connsiteY102" fmla="*/ 134479 h 921549"/>
                <a:gd name="connsiteX103" fmla="*/ 480095 w 941119"/>
                <a:gd name="connsiteY103" fmla="*/ 149227 h 921549"/>
                <a:gd name="connsiteX104" fmla="*/ 481163 w 941119"/>
                <a:gd name="connsiteY104" fmla="*/ 159421 h 921549"/>
                <a:gd name="connsiteX105" fmla="*/ 491339 w 941119"/>
                <a:gd name="connsiteY105" fmla="*/ 221083 h 921549"/>
                <a:gd name="connsiteX106" fmla="*/ 508204 w 941119"/>
                <a:gd name="connsiteY106" fmla="*/ 280290 h 921549"/>
                <a:gd name="connsiteX107" fmla="*/ 538448 w 941119"/>
                <a:gd name="connsiteY107" fmla="*/ 339639 h 921549"/>
                <a:gd name="connsiteX108" fmla="*/ 552556 w 941119"/>
                <a:gd name="connsiteY108" fmla="*/ 357928 h 921549"/>
                <a:gd name="connsiteX109" fmla="*/ 567073 w 941119"/>
                <a:gd name="connsiteY109" fmla="*/ 373210 h 921549"/>
                <a:gd name="connsiteX110" fmla="*/ 587550 w 941119"/>
                <a:gd name="connsiteY110" fmla="*/ 390289 h 921549"/>
                <a:gd name="connsiteX111" fmla="*/ 609077 w 941119"/>
                <a:gd name="connsiteY111" fmla="*/ 404325 h 921549"/>
                <a:gd name="connsiteX112" fmla="*/ 644249 w 941119"/>
                <a:gd name="connsiteY112" fmla="*/ 421297 h 921549"/>
                <a:gd name="connsiteX113" fmla="*/ 694062 w 941119"/>
                <a:gd name="connsiteY113" fmla="*/ 437202 h 921549"/>
                <a:gd name="connsiteX114" fmla="*/ 725106 w 941119"/>
                <a:gd name="connsiteY114" fmla="*/ 444087 h 921549"/>
                <a:gd name="connsiteX115" fmla="*/ 746846 w 941119"/>
                <a:gd name="connsiteY115" fmla="*/ 447645 h 921549"/>
                <a:gd name="connsiteX116" fmla="*/ 771664 w 941119"/>
                <a:gd name="connsiteY116" fmla="*/ 451328 h 921549"/>
                <a:gd name="connsiteX117" fmla="*/ 784936 w 941119"/>
                <a:gd name="connsiteY117" fmla="*/ 452644 h 921549"/>
                <a:gd name="connsiteX118" fmla="*/ 800200 w 941119"/>
                <a:gd name="connsiteY118" fmla="*/ 454423 h 921549"/>
                <a:gd name="connsiteX119" fmla="*/ 804292 w 941119"/>
                <a:gd name="connsiteY119" fmla="*/ 454672 h 921549"/>
                <a:gd name="connsiteX120" fmla="*/ 811408 w 941119"/>
                <a:gd name="connsiteY120" fmla="*/ 455420 h 921549"/>
                <a:gd name="connsiteX121" fmla="*/ 812422 w 941119"/>
                <a:gd name="connsiteY121" fmla="*/ 455580 h 921549"/>
                <a:gd name="connsiteX122" fmla="*/ 830337 w 941119"/>
                <a:gd name="connsiteY122" fmla="*/ 456754 h 921549"/>
                <a:gd name="connsiteX123" fmla="*/ 839535 w 941119"/>
                <a:gd name="connsiteY123" fmla="*/ 457519 h 921549"/>
                <a:gd name="connsiteX124" fmla="*/ 841065 w 941119"/>
                <a:gd name="connsiteY124" fmla="*/ 457697 h 921549"/>
                <a:gd name="connsiteX125" fmla="*/ 870829 w 941119"/>
                <a:gd name="connsiteY125" fmla="*/ 458871 h 921549"/>
                <a:gd name="connsiteX126" fmla="*/ 879510 w 941119"/>
                <a:gd name="connsiteY126" fmla="*/ 459529 h 921549"/>
                <a:gd name="connsiteX127" fmla="*/ 883602 w 941119"/>
                <a:gd name="connsiteY127" fmla="*/ 459778 h 921549"/>
                <a:gd name="connsiteX128" fmla="*/ 900059 w 941119"/>
                <a:gd name="connsiteY128" fmla="*/ 459885 h 921549"/>
                <a:gd name="connsiteX129" fmla="*/ 913384 w 941119"/>
                <a:gd name="connsiteY129" fmla="*/ 460632 h 921549"/>
                <a:gd name="connsiteX130" fmla="*/ 923133 w 941119"/>
                <a:gd name="connsiteY130" fmla="*/ 460846 h 921549"/>
                <a:gd name="connsiteX131" fmla="*/ 940621 w 941119"/>
                <a:gd name="connsiteY131" fmla="*/ 461522 h 921549"/>
                <a:gd name="connsiteX132" fmla="*/ 937561 w 941119"/>
                <a:gd name="connsiteY132" fmla="*/ 461806 h 921549"/>
                <a:gd name="connsiteX133" fmla="*/ 906694 w 941119"/>
                <a:gd name="connsiteY133" fmla="*/ 461949 h 921549"/>
                <a:gd name="connsiteX134" fmla="*/ 900557 w 941119"/>
                <a:gd name="connsiteY134" fmla="*/ 462482 h 921549"/>
                <a:gd name="connsiteX135" fmla="*/ 895967 w 941119"/>
                <a:gd name="connsiteY135" fmla="*/ 462838 h 921549"/>
                <a:gd name="connsiteX136" fmla="*/ 881040 w 941119"/>
                <a:gd name="connsiteY136" fmla="*/ 462945 h 921549"/>
                <a:gd name="connsiteX137" fmla="*/ 870811 w 941119"/>
                <a:gd name="connsiteY137" fmla="*/ 463639 h 921549"/>
                <a:gd name="connsiteX138" fmla="*/ 860546 w 941119"/>
                <a:gd name="connsiteY138" fmla="*/ 463959 h 921549"/>
                <a:gd name="connsiteX139" fmla="*/ 850316 w 941119"/>
                <a:gd name="connsiteY139" fmla="*/ 464688 h 921549"/>
                <a:gd name="connsiteX140" fmla="*/ 844677 w 941119"/>
                <a:gd name="connsiteY140" fmla="*/ 464955 h 921549"/>
                <a:gd name="connsiteX141" fmla="*/ 832401 w 941119"/>
                <a:gd name="connsiteY141" fmla="*/ 465809 h 921549"/>
                <a:gd name="connsiteX142" fmla="*/ 827793 w 941119"/>
                <a:gd name="connsiteY142" fmla="*/ 466005 h 921549"/>
                <a:gd name="connsiteX143" fmla="*/ 818596 w 941119"/>
                <a:gd name="connsiteY143" fmla="*/ 466788 h 921549"/>
                <a:gd name="connsiteX144" fmla="*/ 817066 w 941119"/>
                <a:gd name="connsiteY144" fmla="*/ 466966 h 921549"/>
                <a:gd name="connsiteX145" fmla="*/ 800200 w 941119"/>
                <a:gd name="connsiteY145" fmla="*/ 468264 h 921549"/>
                <a:gd name="connsiteX146" fmla="*/ 785416 w 941119"/>
                <a:gd name="connsiteY146" fmla="*/ 469777 h 921549"/>
                <a:gd name="connsiteX147" fmla="*/ 773194 w 941119"/>
                <a:gd name="connsiteY147" fmla="*/ 471182 h 921549"/>
                <a:gd name="connsiteX148" fmla="*/ 762004 w 941119"/>
                <a:gd name="connsiteY148" fmla="*/ 472481 h 921549"/>
                <a:gd name="connsiteX149" fmla="*/ 751881 w 941119"/>
                <a:gd name="connsiteY149" fmla="*/ 474117 h 921549"/>
                <a:gd name="connsiteX150" fmla="*/ 724075 w 941119"/>
                <a:gd name="connsiteY150" fmla="*/ 478654 h 921549"/>
                <a:gd name="connsiteX151" fmla="*/ 689063 w 941119"/>
                <a:gd name="connsiteY151" fmla="*/ 486606 h 921549"/>
                <a:gd name="connsiteX152" fmla="*/ 637061 w 941119"/>
                <a:gd name="connsiteY152" fmla="*/ 504272 h 921549"/>
                <a:gd name="connsiteX153" fmla="*/ 592069 w 941119"/>
                <a:gd name="connsiteY153" fmla="*/ 528948 h 921549"/>
                <a:gd name="connsiteX154" fmla="*/ 567073 w 941119"/>
                <a:gd name="connsiteY154" fmla="*/ 549531 h 921549"/>
                <a:gd name="connsiteX155" fmla="*/ 560153 w 941119"/>
                <a:gd name="connsiteY155" fmla="*/ 556434 h 921549"/>
                <a:gd name="connsiteX156" fmla="*/ 541312 w 941119"/>
                <a:gd name="connsiteY156" fmla="*/ 578797 h 921549"/>
                <a:gd name="connsiteX157" fmla="*/ 520355 w 941119"/>
                <a:gd name="connsiteY157" fmla="*/ 613524 h 921549"/>
                <a:gd name="connsiteX158" fmla="*/ 507350 w 941119"/>
                <a:gd name="connsiteY158" fmla="*/ 644266 h 921549"/>
                <a:gd name="connsiteX159" fmla="*/ 493314 w 941119"/>
                <a:gd name="connsiteY159" fmla="*/ 692034 h 921549"/>
                <a:gd name="connsiteX160" fmla="*/ 487514 w 941119"/>
                <a:gd name="connsiteY160" fmla="*/ 720143 h 921549"/>
                <a:gd name="connsiteX161" fmla="*/ 483137 w 941119"/>
                <a:gd name="connsiteY161" fmla="*/ 747985 h 921549"/>
                <a:gd name="connsiteX162" fmla="*/ 479971 w 941119"/>
                <a:gd name="connsiteY162" fmla="*/ 771860 h 921549"/>
                <a:gd name="connsiteX163" fmla="*/ 478281 w 941119"/>
                <a:gd name="connsiteY163" fmla="*/ 786092 h 921549"/>
                <a:gd name="connsiteX164" fmla="*/ 476929 w 941119"/>
                <a:gd name="connsiteY164" fmla="*/ 802442 h 921549"/>
                <a:gd name="connsiteX165" fmla="*/ 475310 w 941119"/>
                <a:gd name="connsiteY165" fmla="*/ 822367 h 921549"/>
                <a:gd name="connsiteX166" fmla="*/ 475185 w 941119"/>
                <a:gd name="connsiteY166" fmla="*/ 823381 h 921549"/>
                <a:gd name="connsiteX167" fmla="*/ 474064 w 941119"/>
                <a:gd name="connsiteY167" fmla="*/ 844392 h 921549"/>
                <a:gd name="connsiteX168" fmla="*/ 473246 w 941119"/>
                <a:gd name="connsiteY168" fmla="*/ 859264 h 921549"/>
                <a:gd name="connsiteX169" fmla="*/ 473015 w 941119"/>
                <a:gd name="connsiteY169" fmla="*/ 869014 h 921549"/>
                <a:gd name="connsiteX170" fmla="*/ 472178 w 941119"/>
                <a:gd name="connsiteY170" fmla="*/ 884883 h 921549"/>
                <a:gd name="connsiteX171" fmla="*/ 472036 w 941119"/>
                <a:gd name="connsiteY171" fmla="*/ 888992 h 921549"/>
                <a:gd name="connsiteX172" fmla="*/ 471912 w 941119"/>
                <a:gd name="connsiteY172" fmla="*/ 916265 h 921549"/>
                <a:gd name="connsiteX173" fmla="*/ 471965 w 941119"/>
                <a:gd name="connsiteY173" fmla="*/ 921371 h 921549"/>
              </a:gdLst>
              <a:ahLst/>
              <a:cxnLst/>
              <a:rect l="l" t="t" r="r" b="b"/>
              <a:pathLst>
                <a:path w="941119" h="921549">
                  <a:moveTo>
                    <a:pt x="471965" y="921371"/>
                  </a:moveTo>
                  <a:cubicBezTo>
                    <a:pt x="470378" y="916840"/>
                    <a:pt x="469718" y="912036"/>
                    <a:pt x="470026" y="907245"/>
                  </a:cubicBezTo>
                  <a:cubicBezTo>
                    <a:pt x="470026" y="900396"/>
                    <a:pt x="470026" y="893529"/>
                    <a:pt x="470026" y="886680"/>
                  </a:cubicBezTo>
                  <a:cubicBezTo>
                    <a:pt x="470102" y="882398"/>
                    <a:pt x="469859" y="878115"/>
                    <a:pt x="469296" y="873871"/>
                  </a:cubicBezTo>
                  <a:cubicBezTo>
                    <a:pt x="468951" y="870115"/>
                    <a:pt x="468857" y="866342"/>
                    <a:pt x="469012" y="862574"/>
                  </a:cubicBezTo>
                  <a:cubicBezTo>
                    <a:pt x="469012" y="858126"/>
                    <a:pt x="469279" y="853678"/>
                    <a:pt x="468211" y="849266"/>
                  </a:cubicBezTo>
                  <a:cubicBezTo>
                    <a:pt x="468003" y="847907"/>
                    <a:pt x="467937" y="846530"/>
                    <a:pt x="468016" y="845157"/>
                  </a:cubicBezTo>
                  <a:cubicBezTo>
                    <a:pt x="467891" y="840211"/>
                    <a:pt x="468229" y="835229"/>
                    <a:pt x="467144" y="830301"/>
                  </a:cubicBezTo>
                  <a:cubicBezTo>
                    <a:pt x="466896" y="828432"/>
                    <a:pt x="466838" y="826542"/>
                    <a:pt x="466966" y="824662"/>
                  </a:cubicBezTo>
                  <a:cubicBezTo>
                    <a:pt x="467130" y="821746"/>
                    <a:pt x="466872" y="818823"/>
                    <a:pt x="466201" y="815980"/>
                  </a:cubicBezTo>
                  <a:cubicBezTo>
                    <a:pt x="466059" y="815489"/>
                    <a:pt x="466005" y="814977"/>
                    <a:pt x="466041" y="814468"/>
                  </a:cubicBezTo>
                  <a:cubicBezTo>
                    <a:pt x="466414" y="808277"/>
                    <a:pt x="465027" y="802192"/>
                    <a:pt x="464813" y="796037"/>
                  </a:cubicBezTo>
                  <a:cubicBezTo>
                    <a:pt x="464635" y="791091"/>
                    <a:pt x="463746" y="786199"/>
                    <a:pt x="463176" y="781271"/>
                  </a:cubicBezTo>
                  <a:cubicBezTo>
                    <a:pt x="463038" y="780428"/>
                    <a:pt x="462943" y="779579"/>
                    <a:pt x="462892" y="778727"/>
                  </a:cubicBezTo>
                  <a:cubicBezTo>
                    <a:pt x="462629" y="773263"/>
                    <a:pt x="462034" y="767821"/>
                    <a:pt x="461113" y="762431"/>
                  </a:cubicBezTo>
                  <a:cubicBezTo>
                    <a:pt x="460686" y="759388"/>
                    <a:pt x="460401" y="756329"/>
                    <a:pt x="459992" y="753286"/>
                  </a:cubicBezTo>
                  <a:cubicBezTo>
                    <a:pt x="458498" y="742452"/>
                    <a:pt x="456754" y="731671"/>
                    <a:pt x="454904" y="720890"/>
                  </a:cubicBezTo>
                  <a:cubicBezTo>
                    <a:pt x="452420" y="705871"/>
                    <a:pt x="449159" y="690989"/>
                    <a:pt x="445137" y="676307"/>
                  </a:cubicBezTo>
                  <a:cubicBezTo>
                    <a:pt x="440458" y="659107"/>
                    <a:pt x="434573" y="642259"/>
                    <a:pt x="427524" y="625888"/>
                  </a:cubicBezTo>
                  <a:cubicBezTo>
                    <a:pt x="420559" y="609848"/>
                    <a:pt x="411982" y="594559"/>
                    <a:pt x="401924" y="580256"/>
                  </a:cubicBezTo>
                  <a:cubicBezTo>
                    <a:pt x="396960" y="573068"/>
                    <a:pt x="391427" y="566292"/>
                    <a:pt x="385378" y="559992"/>
                  </a:cubicBezTo>
                  <a:cubicBezTo>
                    <a:pt x="384293" y="558889"/>
                    <a:pt x="383333" y="557680"/>
                    <a:pt x="382372" y="556434"/>
                  </a:cubicBezTo>
                  <a:cubicBezTo>
                    <a:pt x="380666" y="554280"/>
                    <a:pt x="378714" y="552333"/>
                    <a:pt x="376554" y="550635"/>
                  </a:cubicBezTo>
                  <a:cubicBezTo>
                    <a:pt x="375722" y="550037"/>
                    <a:pt x="374925" y="549389"/>
                    <a:pt x="374170" y="548695"/>
                  </a:cubicBezTo>
                  <a:cubicBezTo>
                    <a:pt x="369525" y="544134"/>
                    <a:pt x="364594" y="539873"/>
                    <a:pt x="359404" y="535940"/>
                  </a:cubicBezTo>
                  <a:cubicBezTo>
                    <a:pt x="352144" y="530209"/>
                    <a:pt x="344501" y="524984"/>
                    <a:pt x="336526" y="520302"/>
                  </a:cubicBezTo>
                  <a:cubicBezTo>
                    <a:pt x="319182" y="510227"/>
                    <a:pt x="300888" y="501885"/>
                    <a:pt x="281909" y="495395"/>
                  </a:cubicBezTo>
                  <a:cubicBezTo>
                    <a:pt x="267490" y="490476"/>
                    <a:pt x="252821" y="486320"/>
                    <a:pt x="237966" y="482942"/>
                  </a:cubicBezTo>
                  <a:cubicBezTo>
                    <a:pt x="226473" y="480291"/>
                    <a:pt x="214927" y="477853"/>
                    <a:pt x="203239" y="476199"/>
                  </a:cubicBezTo>
                  <a:cubicBezTo>
                    <a:pt x="192760" y="474722"/>
                    <a:pt x="182335" y="472641"/>
                    <a:pt x="171839" y="471449"/>
                  </a:cubicBezTo>
                  <a:cubicBezTo>
                    <a:pt x="167444" y="470933"/>
                    <a:pt x="162943" y="470239"/>
                    <a:pt x="158585" y="470043"/>
                  </a:cubicBezTo>
                  <a:cubicBezTo>
                    <a:pt x="154226" y="469848"/>
                    <a:pt x="149690" y="469047"/>
                    <a:pt x="145349" y="468496"/>
                  </a:cubicBezTo>
                  <a:cubicBezTo>
                    <a:pt x="144341" y="468325"/>
                    <a:pt x="143326" y="468206"/>
                    <a:pt x="142306" y="468140"/>
                  </a:cubicBezTo>
                  <a:cubicBezTo>
                    <a:pt x="139033" y="468140"/>
                    <a:pt x="135795" y="467410"/>
                    <a:pt x="132611" y="467339"/>
                  </a:cubicBezTo>
                  <a:cubicBezTo>
                    <a:pt x="126420" y="467197"/>
                    <a:pt x="120353" y="465863"/>
                    <a:pt x="114180" y="466023"/>
                  </a:cubicBezTo>
                  <a:cubicBezTo>
                    <a:pt x="111788" y="466194"/>
                    <a:pt x="109383" y="465971"/>
                    <a:pt x="107063" y="465364"/>
                  </a:cubicBezTo>
                  <a:cubicBezTo>
                    <a:pt x="106570" y="465201"/>
                    <a:pt x="106053" y="465123"/>
                    <a:pt x="105533" y="465133"/>
                  </a:cubicBezTo>
                  <a:cubicBezTo>
                    <a:pt x="97972" y="465489"/>
                    <a:pt x="90518" y="464101"/>
                    <a:pt x="82975" y="463977"/>
                  </a:cubicBezTo>
                  <a:cubicBezTo>
                    <a:pt x="77838" y="464155"/>
                    <a:pt x="72695" y="463886"/>
                    <a:pt x="67604" y="463176"/>
                  </a:cubicBezTo>
                  <a:cubicBezTo>
                    <a:pt x="64708" y="462883"/>
                    <a:pt x="61794" y="462812"/>
                    <a:pt x="58887" y="462963"/>
                  </a:cubicBezTo>
                  <a:cubicBezTo>
                    <a:pt x="52037" y="462767"/>
                    <a:pt x="45170" y="463425"/>
                    <a:pt x="38374" y="462073"/>
                  </a:cubicBezTo>
                  <a:cubicBezTo>
                    <a:pt x="37010" y="461918"/>
                    <a:pt x="35634" y="461888"/>
                    <a:pt x="34265" y="461984"/>
                  </a:cubicBezTo>
                  <a:lnTo>
                    <a:pt x="4892" y="461931"/>
                  </a:lnTo>
                  <a:cubicBezTo>
                    <a:pt x="3677" y="462016"/>
                    <a:pt x="2458" y="461815"/>
                    <a:pt x="1334" y="461344"/>
                  </a:cubicBezTo>
                  <a:cubicBezTo>
                    <a:pt x="2348" y="461255"/>
                    <a:pt x="3380" y="461095"/>
                    <a:pt x="4394" y="461077"/>
                  </a:cubicBezTo>
                  <a:lnTo>
                    <a:pt x="22416" y="460952"/>
                  </a:lnTo>
                  <a:cubicBezTo>
                    <a:pt x="25991" y="461127"/>
                    <a:pt x="29574" y="460876"/>
                    <a:pt x="33090" y="460205"/>
                  </a:cubicBezTo>
                  <a:cubicBezTo>
                    <a:pt x="34449" y="459994"/>
                    <a:pt x="35828" y="459935"/>
                    <a:pt x="37200" y="460027"/>
                  </a:cubicBezTo>
                  <a:cubicBezTo>
                    <a:pt x="43035" y="460027"/>
                    <a:pt x="48853" y="460027"/>
                    <a:pt x="54688" y="460027"/>
                  </a:cubicBezTo>
                  <a:cubicBezTo>
                    <a:pt x="58111" y="460079"/>
                    <a:pt x="61533" y="459848"/>
                    <a:pt x="64918" y="459334"/>
                  </a:cubicBezTo>
                  <a:cubicBezTo>
                    <a:pt x="67984" y="459010"/>
                    <a:pt x="71070" y="458908"/>
                    <a:pt x="74151" y="459031"/>
                  </a:cubicBezTo>
                  <a:cubicBezTo>
                    <a:pt x="78781" y="459232"/>
                    <a:pt x="83420" y="458953"/>
                    <a:pt x="87992" y="458195"/>
                  </a:cubicBezTo>
                  <a:cubicBezTo>
                    <a:pt x="89689" y="457960"/>
                    <a:pt x="91405" y="457894"/>
                    <a:pt x="93116" y="457999"/>
                  </a:cubicBezTo>
                  <a:cubicBezTo>
                    <a:pt x="97226" y="458202"/>
                    <a:pt x="101346" y="457921"/>
                    <a:pt x="105391" y="457163"/>
                  </a:cubicBezTo>
                  <a:cubicBezTo>
                    <a:pt x="106750" y="456951"/>
                    <a:pt x="108129" y="456891"/>
                    <a:pt x="109501" y="456985"/>
                  </a:cubicBezTo>
                  <a:cubicBezTo>
                    <a:pt x="113269" y="457163"/>
                    <a:pt x="117046" y="456877"/>
                    <a:pt x="120744" y="456131"/>
                  </a:cubicBezTo>
                  <a:cubicBezTo>
                    <a:pt x="121919" y="455930"/>
                    <a:pt x="123113" y="455870"/>
                    <a:pt x="124302" y="455953"/>
                  </a:cubicBezTo>
                  <a:cubicBezTo>
                    <a:pt x="127048" y="456103"/>
                    <a:pt x="129801" y="455839"/>
                    <a:pt x="132468" y="455171"/>
                  </a:cubicBezTo>
                  <a:cubicBezTo>
                    <a:pt x="132964" y="455021"/>
                    <a:pt x="133482" y="454962"/>
                    <a:pt x="133998" y="454993"/>
                  </a:cubicBezTo>
                  <a:cubicBezTo>
                    <a:pt x="139335" y="455384"/>
                    <a:pt x="144530" y="453907"/>
                    <a:pt x="149850" y="453747"/>
                  </a:cubicBezTo>
                  <a:cubicBezTo>
                    <a:pt x="154262" y="453623"/>
                    <a:pt x="158745" y="452680"/>
                    <a:pt x="163050" y="452128"/>
                  </a:cubicBezTo>
                  <a:cubicBezTo>
                    <a:pt x="166964" y="451648"/>
                    <a:pt x="170878" y="451310"/>
                    <a:pt x="174774" y="450794"/>
                  </a:cubicBezTo>
                  <a:cubicBezTo>
                    <a:pt x="181036" y="449940"/>
                    <a:pt x="187228" y="448926"/>
                    <a:pt x="193543" y="448125"/>
                  </a:cubicBezTo>
                  <a:cubicBezTo>
                    <a:pt x="200499" y="447254"/>
                    <a:pt x="207384" y="445973"/>
                    <a:pt x="214251" y="444656"/>
                  </a:cubicBezTo>
                  <a:cubicBezTo>
                    <a:pt x="218290" y="443874"/>
                    <a:pt x="222364" y="443322"/>
                    <a:pt x="226367" y="442450"/>
                  </a:cubicBezTo>
                  <a:cubicBezTo>
                    <a:pt x="244963" y="438563"/>
                    <a:pt x="263323" y="433621"/>
                    <a:pt x="281357" y="427649"/>
                  </a:cubicBezTo>
                  <a:cubicBezTo>
                    <a:pt x="296960" y="422374"/>
                    <a:pt x="312103" y="415829"/>
                    <a:pt x="326634" y="408079"/>
                  </a:cubicBezTo>
                  <a:cubicBezTo>
                    <a:pt x="339643" y="401148"/>
                    <a:pt x="351963" y="392993"/>
                    <a:pt x="363425" y="383724"/>
                  </a:cubicBezTo>
                  <a:cubicBezTo>
                    <a:pt x="372173" y="376544"/>
                    <a:pt x="380335" y="368680"/>
                    <a:pt x="387834" y="360205"/>
                  </a:cubicBezTo>
                  <a:cubicBezTo>
                    <a:pt x="396875" y="350126"/>
                    <a:pt x="404875" y="339159"/>
                    <a:pt x="411708" y="327470"/>
                  </a:cubicBezTo>
                  <a:cubicBezTo>
                    <a:pt x="415925" y="320212"/>
                    <a:pt x="420195" y="312971"/>
                    <a:pt x="423681" y="305321"/>
                  </a:cubicBezTo>
                  <a:cubicBezTo>
                    <a:pt x="430088" y="291460"/>
                    <a:pt x="435585" y="277198"/>
                    <a:pt x="440138" y="262624"/>
                  </a:cubicBezTo>
                  <a:cubicBezTo>
                    <a:pt x="444158" y="249530"/>
                    <a:pt x="447699" y="236329"/>
                    <a:pt x="450527" y="222915"/>
                  </a:cubicBezTo>
                  <a:cubicBezTo>
                    <a:pt x="452129" y="215390"/>
                    <a:pt x="453801" y="207882"/>
                    <a:pt x="455082" y="200286"/>
                  </a:cubicBezTo>
                  <a:cubicBezTo>
                    <a:pt x="456363" y="192689"/>
                    <a:pt x="457448" y="185110"/>
                    <a:pt x="458640" y="177514"/>
                  </a:cubicBezTo>
                  <a:cubicBezTo>
                    <a:pt x="459191" y="173956"/>
                    <a:pt x="459743" y="170398"/>
                    <a:pt x="460419" y="166840"/>
                  </a:cubicBezTo>
                  <a:cubicBezTo>
                    <a:pt x="460917" y="163975"/>
                    <a:pt x="460881" y="161058"/>
                    <a:pt x="461415" y="158176"/>
                  </a:cubicBezTo>
                  <a:cubicBezTo>
                    <a:pt x="462234" y="153817"/>
                    <a:pt x="462340" y="149280"/>
                    <a:pt x="462803" y="144922"/>
                  </a:cubicBezTo>
                  <a:cubicBezTo>
                    <a:pt x="463319" y="139994"/>
                    <a:pt x="463870" y="135083"/>
                    <a:pt x="464422" y="130155"/>
                  </a:cubicBezTo>
                  <a:cubicBezTo>
                    <a:pt x="464562" y="129662"/>
                    <a:pt x="464651" y="129155"/>
                    <a:pt x="464689" y="128643"/>
                  </a:cubicBezTo>
                  <a:cubicBezTo>
                    <a:pt x="464368" y="122630"/>
                    <a:pt x="466005" y="116741"/>
                    <a:pt x="465881" y="110728"/>
                  </a:cubicBezTo>
                  <a:cubicBezTo>
                    <a:pt x="465758" y="108500"/>
                    <a:pt x="465987" y="106267"/>
                    <a:pt x="466557" y="104110"/>
                  </a:cubicBezTo>
                  <a:cubicBezTo>
                    <a:pt x="466720" y="103617"/>
                    <a:pt x="466799" y="103100"/>
                    <a:pt x="466788" y="102580"/>
                  </a:cubicBezTo>
                  <a:cubicBezTo>
                    <a:pt x="466397" y="95197"/>
                    <a:pt x="467998" y="87921"/>
                    <a:pt x="467944" y="80538"/>
                  </a:cubicBezTo>
                  <a:cubicBezTo>
                    <a:pt x="467823" y="76775"/>
                    <a:pt x="468069" y="73010"/>
                    <a:pt x="468674" y="69294"/>
                  </a:cubicBezTo>
                  <a:cubicBezTo>
                    <a:pt x="468983" y="66566"/>
                    <a:pt x="469078" y="63818"/>
                    <a:pt x="468958" y="61075"/>
                  </a:cubicBezTo>
                  <a:cubicBezTo>
                    <a:pt x="469101" y="55738"/>
                    <a:pt x="468585" y="50401"/>
                    <a:pt x="469795" y="45188"/>
                  </a:cubicBezTo>
                  <a:cubicBezTo>
                    <a:pt x="469988" y="43833"/>
                    <a:pt x="470029" y="42460"/>
                    <a:pt x="469919" y="41096"/>
                  </a:cubicBezTo>
                  <a:cubicBezTo>
                    <a:pt x="469919" y="30795"/>
                    <a:pt x="470079" y="20512"/>
                    <a:pt x="470026" y="10230"/>
                  </a:cubicBezTo>
                  <a:cubicBezTo>
                    <a:pt x="470088" y="7168"/>
                    <a:pt x="470741" y="4148"/>
                    <a:pt x="471947" y="1334"/>
                  </a:cubicBezTo>
                  <a:lnTo>
                    <a:pt x="471947" y="5462"/>
                  </a:lnTo>
                  <a:cubicBezTo>
                    <a:pt x="471947" y="13183"/>
                    <a:pt x="471947" y="20886"/>
                    <a:pt x="472054" y="28589"/>
                  </a:cubicBezTo>
                  <a:cubicBezTo>
                    <a:pt x="471995" y="32700"/>
                    <a:pt x="472239" y="36808"/>
                    <a:pt x="472783" y="40883"/>
                  </a:cubicBezTo>
                  <a:cubicBezTo>
                    <a:pt x="473128" y="44465"/>
                    <a:pt x="473223" y="48068"/>
                    <a:pt x="473068" y="51664"/>
                  </a:cubicBezTo>
                  <a:cubicBezTo>
                    <a:pt x="473193" y="57143"/>
                    <a:pt x="472819" y="62605"/>
                    <a:pt x="473904" y="68067"/>
                  </a:cubicBezTo>
                  <a:cubicBezTo>
                    <a:pt x="474171" y="70429"/>
                    <a:pt x="474237" y="72809"/>
                    <a:pt x="474100" y="75183"/>
                  </a:cubicBezTo>
                  <a:cubicBezTo>
                    <a:pt x="473904" y="79121"/>
                    <a:pt x="474173" y="83068"/>
                    <a:pt x="474900" y="86942"/>
                  </a:cubicBezTo>
                  <a:cubicBezTo>
                    <a:pt x="475098" y="88117"/>
                    <a:pt x="475164" y="89311"/>
                    <a:pt x="475096" y="90500"/>
                  </a:cubicBezTo>
                  <a:cubicBezTo>
                    <a:pt x="474922" y="94955"/>
                    <a:pt x="475219" y="99416"/>
                    <a:pt x="475986" y="103808"/>
                  </a:cubicBezTo>
                  <a:cubicBezTo>
                    <a:pt x="476210" y="105333"/>
                    <a:pt x="476263" y="106878"/>
                    <a:pt x="476146" y="108415"/>
                  </a:cubicBezTo>
                  <a:cubicBezTo>
                    <a:pt x="476012" y="110988"/>
                    <a:pt x="476263" y="113567"/>
                    <a:pt x="476893" y="116065"/>
                  </a:cubicBezTo>
                  <a:cubicBezTo>
                    <a:pt x="477041" y="116561"/>
                    <a:pt x="477101" y="117079"/>
                    <a:pt x="477071" y="117595"/>
                  </a:cubicBezTo>
                  <a:cubicBezTo>
                    <a:pt x="476715" y="123271"/>
                    <a:pt x="478085" y="128821"/>
                    <a:pt x="478316" y="134479"/>
                  </a:cubicBezTo>
                  <a:cubicBezTo>
                    <a:pt x="478530" y="139407"/>
                    <a:pt x="479455" y="144299"/>
                    <a:pt x="480095" y="149227"/>
                  </a:cubicBezTo>
                  <a:cubicBezTo>
                    <a:pt x="480487" y="152607"/>
                    <a:pt x="480771" y="156023"/>
                    <a:pt x="481163" y="159421"/>
                  </a:cubicBezTo>
                  <a:cubicBezTo>
                    <a:pt x="483600" y="180129"/>
                    <a:pt x="487123" y="200659"/>
                    <a:pt x="491339" y="221083"/>
                  </a:cubicBezTo>
                  <a:cubicBezTo>
                    <a:pt x="495486" y="241209"/>
                    <a:pt x="501124" y="260999"/>
                    <a:pt x="508204" y="280290"/>
                  </a:cubicBezTo>
                  <a:cubicBezTo>
                    <a:pt x="515675" y="301299"/>
                    <a:pt x="525842" y="321247"/>
                    <a:pt x="538448" y="339639"/>
                  </a:cubicBezTo>
                  <a:cubicBezTo>
                    <a:pt x="542878" y="345955"/>
                    <a:pt x="547521" y="352092"/>
                    <a:pt x="552556" y="357928"/>
                  </a:cubicBezTo>
                  <a:cubicBezTo>
                    <a:pt x="557146" y="363265"/>
                    <a:pt x="562092" y="368246"/>
                    <a:pt x="567073" y="373210"/>
                  </a:cubicBezTo>
                  <a:cubicBezTo>
                    <a:pt x="573448" y="379424"/>
                    <a:pt x="580293" y="385133"/>
                    <a:pt x="587550" y="390289"/>
                  </a:cubicBezTo>
                  <a:cubicBezTo>
                    <a:pt x="594471" y="395341"/>
                    <a:pt x="601694" y="399949"/>
                    <a:pt x="609077" y="404325"/>
                  </a:cubicBezTo>
                  <a:cubicBezTo>
                    <a:pt x="620349" y="410876"/>
                    <a:pt x="632106" y="416549"/>
                    <a:pt x="644249" y="421297"/>
                  </a:cubicBezTo>
                  <a:cubicBezTo>
                    <a:pt x="660441" y="427810"/>
                    <a:pt x="677090" y="433128"/>
                    <a:pt x="694062" y="437202"/>
                  </a:cubicBezTo>
                  <a:cubicBezTo>
                    <a:pt x="704363" y="439657"/>
                    <a:pt x="714681" y="442148"/>
                    <a:pt x="725106" y="444087"/>
                  </a:cubicBezTo>
                  <a:cubicBezTo>
                    <a:pt x="732312" y="445439"/>
                    <a:pt x="739517" y="446898"/>
                    <a:pt x="746846" y="447645"/>
                  </a:cubicBezTo>
                  <a:cubicBezTo>
                    <a:pt x="755155" y="448570"/>
                    <a:pt x="763392" y="450171"/>
                    <a:pt x="771664" y="451328"/>
                  </a:cubicBezTo>
                  <a:cubicBezTo>
                    <a:pt x="776076" y="451933"/>
                    <a:pt x="780560" y="452164"/>
                    <a:pt x="784936" y="452644"/>
                  </a:cubicBezTo>
                  <a:cubicBezTo>
                    <a:pt x="790024" y="453178"/>
                    <a:pt x="795112" y="453836"/>
                    <a:pt x="800200" y="454423"/>
                  </a:cubicBezTo>
                  <a:cubicBezTo>
                    <a:pt x="801552" y="454566"/>
                    <a:pt x="802922" y="454655"/>
                    <a:pt x="804292" y="454672"/>
                  </a:cubicBezTo>
                  <a:cubicBezTo>
                    <a:pt x="806689" y="454575"/>
                    <a:pt x="809085" y="454827"/>
                    <a:pt x="811408" y="455420"/>
                  </a:cubicBezTo>
                  <a:cubicBezTo>
                    <a:pt x="811734" y="455535"/>
                    <a:pt x="812077" y="455589"/>
                    <a:pt x="812422" y="455580"/>
                  </a:cubicBezTo>
                  <a:cubicBezTo>
                    <a:pt x="818453" y="455242"/>
                    <a:pt x="824342" y="456683"/>
                    <a:pt x="830337" y="456754"/>
                  </a:cubicBezTo>
                  <a:cubicBezTo>
                    <a:pt x="833424" y="456581"/>
                    <a:pt x="836520" y="456838"/>
                    <a:pt x="839535" y="457519"/>
                  </a:cubicBezTo>
                  <a:cubicBezTo>
                    <a:pt x="840031" y="457667"/>
                    <a:pt x="840549" y="457727"/>
                    <a:pt x="841065" y="457697"/>
                  </a:cubicBezTo>
                  <a:cubicBezTo>
                    <a:pt x="851010" y="457305"/>
                    <a:pt x="860866" y="459280"/>
                    <a:pt x="870829" y="458871"/>
                  </a:cubicBezTo>
                  <a:cubicBezTo>
                    <a:pt x="873739" y="458656"/>
                    <a:pt x="876666" y="458876"/>
                    <a:pt x="879510" y="459529"/>
                  </a:cubicBezTo>
                  <a:cubicBezTo>
                    <a:pt x="880859" y="459773"/>
                    <a:pt x="882232" y="459857"/>
                    <a:pt x="883602" y="459778"/>
                  </a:cubicBezTo>
                  <a:cubicBezTo>
                    <a:pt x="889082" y="459778"/>
                    <a:pt x="894579" y="459778"/>
                    <a:pt x="900059" y="459885"/>
                  </a:cubicBezTo>
                  <a:cubicBezTo>
                    <a:pt x="904513" y="459778"/>
                    <a:pt x="908970" y="460029"/>
                    <a:pt x="913384" y="460632"/>
                  </a:cubicBezTo>
                  <a:cubicBezTo>
                    <a:pt x="916621" y="460979"/>
                    <a:pt x="919883" y="461052"/>
                    <a:pt x="923133" y="460846"/>
                  </a:cubicBezTo>
                  <a:cubicBezTo>
                    <a:pt x="928970" y="460760"/>
                    <a:pt x="934807" y="460986"/>
                    <a:pt x="940621" y="461522"/>
                  </a:cubicBezTo>
                  <a:cubicBezTo>
                    <a:pt x="939589" y="461629"/>
                    <a:pt x="938575" y="461789"/>
                    <a:pt x="937561" y="461806"/>
                  </a:cubicBezTo>
                  <a:lnTo>
                    <a:pt x="906694" y="461949"/>
                  </a:lnTo>
                  <a:cubicBezTo>
                    <a:pt x="904636" y="461913"/>
                    <a:pt x="902578" y="462093"/>
                    <a:pt x="900557" y="462482"/>
                  </a:cubicBezTo>
                  <a:cubicBezTo>
                    <a:pt x="899043" y="462762"/>
                    <a:pt x="897506" y="462881"/>
                    <a:pt x="895967" y="462838"/>
                  </a:cubicBezTo>
                  <a:cubicBezTo>
                    <a:pt x="890985" y="462838"/>
                    <a:pt x="886022" y="462838"/>
                    <a:pt x="881040" y="462945"/>
                  </a:cubicBezTo>
                  <a:cubicBezTo>
                    <a:pt x="877618" y="462927"/>
                    <a:pt x="874200" y="463160"/>
                    <a:pt x="870811" y="463639"/>
                  </a:cubicBezTo>
                  <a:cubicBezTo>
                    <a:pt x="867400" y="463968"/>
                    <a:pt x="863970" y="464076"/>
                    <a:pt x="860546" y="463959"/>
                  </a:cubicBezTo>
                  <a:cubicBezTo>
                    <a:pt x="857119" y="463838"/>
                    <a:pt x="853691" y="464082"/>
                    <a:pt x="850316" y="464688"/>
                  </a:cubicBezTo>
                  <a:cubicBezTo>
                    <a:pt x="848450" y="464966"/>
                    <a:pt x="846561" y="465055"/>
                    <a:pt x="844677" y="464955"/>
                  </a:cubicBezTo>
                  <a:cubicBezTo>
                    <a:pt x="840565" y="464795"/>
                    <a:pt x="836450" y="465082"/>
                    <a:pt x="832401" y="465809"/>
                  </a:cubicBezTo>
                  <a:cubicBezTo>
                    <a:pt x="830876" y="466035"/>
                    <a:pt x="829332" y="466101"/>
                    <a:pt x="827793" y="466005"/>
                  </a:cubicBezTo>
                  <a:cubicBezTo>
                    <a:pt x="824707" y="465829"/>
                    <a:pt x="821609" y="466092"/>
                    <a:pt x="818596" y="466788"/>
                  </a:cubicBezTo>
                  <a:cubicBezTo>
                    <a:pt x="818101" y="466944"/>
                    <a:pt x="817582" y="467005"/>
                    <a:pt x="817066" y="466966"/>
                  </a:cubicBezTo>
                  <a:cubicBezTo>
                    <a:pt x="811391" y="466539"/>
                    <a:pt x="805787" y="467695"/>
                    <a:pt x="800200" y="468264"/>
                  </a:cubicBezTo>
                  <a:cubicBezTo>
                    <a:pt x="795290" y="468762"/>
                    <a:pt x="790327" y="469065"/>
                    <a:pt x="785416" y="469777"/>
                  </a:cubicBezTo>
                  <a:cubicBezTo>
                    <a:pt x="781378" y="470364"/>
                    <a:pt x="777286" y="470862"/>
                    <a:pt x="773194" y="471182"/>
                  </a:cubicBezTo>
                  <a:cubicBezTo>
                    <a:pt x="769458" y="471484"/>
                    <a:pt x="765722" y="471965"/>
                    <a:pt x="762004" y="472481"/>
                  </a:cubicBezTo>
                  <a:cubicBezTo>
                    <a:pt x="758624" y="472943"/>
                    <a:pt x="755279" y="473762"/>
                    <a:pt x="751881" y="474117"/>
                  </a:cubicBezTo>
                  <a:cubicBezTo>
                    <a:pt x="742541" y="475149"/>
                    <a:pt x="733308" y="476928"/>
                    <a:pt x="724075" y="478654"/>
                  </a:cubicBezTo>
                  <a:cubicBezTo>
                    <a:pt x="712315" y="480860"/>
                    <a:pt x="700609" y="483493"/>
                    <a:pt x="689063" y="486606"/>
                  </a:cubicBezTo>
                  <a:cubicBezTo>
                    <a:pt x="671320" y="491214"/>
                    <a:pt x="653939" y="497119"/>
                    <a:pt x="637061" y="504272"/>
                  </a:cubicBezTo>
                  <a:cubicBezTo>
                    <a:pt x="621276" y="510972"/>
                    <a:pt x="606203" y="519240"/>
                    <a:pt x="592069" y="528948"/>
                  </a:cubicBezTo>
                  <a:cubicBezTo>
                    <a:pt x="583147" y="535061"/>
                    <a:pt x="574784" y="541947"/>
                    <a:pt x="567073" y="549531"/>
                  </a:cubicBezTo>
                  <a:cubicBezTo>
                    <a:pt x="564778" y="551844"/>
                    <a:pt x="562483" y="554157"/>
                    <a:pt x="560153" y="556434"/>
                  </a:cubicBezTo>
                  <a:cubicBezTo>
                    <a:pt x="553214" y="563307"/>
                    <a:pt x="546908" y="570791"/>
                    <a:pt x="541312" y="578797"/>
                  </a:cubicBezTo>
                  <a:cubicBezTo>
                    <a:pt x="533346" y="589752"/>
                    <a:pt x="526335" y="601369"/>
                    <a:pt x="520355" y="613524"/>
                  </a:cubicBezTo>
                  <a:cubicBezTo>
                    <a:pt x="515516" y="623558"/>
                    <a:pt x="511181" y="633805"/>
                    <a:pt x="507350" y="644266"/>
                  </a:cubicBezTo>
                  <a:cubicBezTo>
                    <a:pt x="501720" y="659893"/>
                    <a:pt x="497032" y="675844"/>
                    <a:pt x="493314" y="692034"/>
                  </a:cubicBezTo>
                  <a:cubicBezTo>
                    <a:pt x="491143" y="701356"/>
                    <a:pt x="489275" y="710749"/>
                    <a:pt x="487514" y="720143"/>
                  </a:cubicBezTo>
                  <a:cubicBezTo>
                    <a:pt x="485753" y="729536"/>
                    <a:pt x="484383" y="738663"/>
                    <a:pt x="483137" y="747985"/>
                  </a:cubicBezTo>
                  <a:cubicBezTo>
                    <a:pt x="482088" y="755937"/>
                    <a:pt x="481163" y="763996"/>
                    <a:pt x="479971" y="771860"/>
                  </a:cubicBezTo>
                  <a:cubicBezTo>
                    <a:pt x="479259" y="776592"/>
                    <a:pt x="479811" y="781467"/>
                    <a:pt x="478281" y="786092"/>
                  </a:cubicBezTo>
                  <a:cubicBezTo>
                    <a:pt x="478241" y="791568"/>
                    <a:pt x="477788" y="797033"/>
                    <a:pt x="476929" y="802442"/>
                  </a:cubicBezTo>
                  <a:cubicBezTo>
                    <a:pt x="476253" y="809077"/>
                    <a:pt x="476733" y="815802"/>
                    <a:pt x="475310" y="822367"/>
                  </a:cubicBezTo>
                  <a:cubicBezTo>
                    <a:pt x="475233" y="822700"/>
                    <a:pt x="475192" y="823039"/>
                    <a:pt x="475185" y="823381"/>
                  </a:cubicBezTo>
                  <a:cubicBezTo>
                    <a:pt x="475452" y="830497"/>
                    <a:pt x="474349" y="837400"/>
                    <a:pt x="474064" y="844392"/>
                  </a:cubicBezTo>
                  <a:cubicBezTo>
                    <a:pt x="474128" y="849362"/>
                    <a:pt x="473856" y="854331"/>
                    <a:pt x="473246" y="859264"/>
                  </a:cubicBezTo>
                  <a:cubicBezTo>
                    <a:pt x="472927" y="862504"/>
                    <a:pt x="472851" y="865763"/>
                    <a:pt x="473015" y="869014"/>
                  </a:cubicBezTo>
                  <a:cubicBezTo>
                    <a:pt x="472872" y="874351"/>
                    <a:pt x="473370" y="879688"/>
                    <a:pt x="472178" y="884883"/>
                  </a:cubicBezTo>
                  <a:cubicBezTo>
                    <a:pt x="471988" y="886244"/>
                    <a:pt x="471940" y="887621"/>
                    <a:pt x="472036" y="888992"/>
                  </a:cubicBezTo>
                  <a:cubicBezTo>
                    <a:pt x="472036" y="898089"/>
                    <a:pt x="471995" y="907180"/>
                    <a:pt x="471912" y="916265"/>
                  </a:cubicBezTo>
                  <a:cubicBezTo>
                    <a:pt x="471947" y="917955"/>
                    <a:pt x="471965" y="919663"/>
                    <a:pt x="471965" y="92137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标题 1"/>
          <p:cNvSpPr txBox="1"/>
          <p:nvPr/>
        </p:nvSpPr>
        <p:spPr>
          <a:xfrm>
            <a:off x="2216360" y="1893339"/>
            <a:ext cx="2213347" cy="11613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gradFill>
                  <a:gsLst>
                    <a:gs pos="0">
                      <a:srgbClr val="8DD885">
                        <a:alpha val="100000"/>
                      </a:srgbClr>
                    </a:gs>
                    <a:gs pos="100000">
                      <a:srgbClr val="47B83A">
                        <a:alpha val="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Part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657914" y="1787106"/>
            <a:ext cx="1334826" cy="1575014"/>
          </a:xfrm>
          <a:custGeom>
            <a:avLst/>
            <a:gdLst>
              <a:gd name="connsiteX0" fmla="*/ 321679 w 1930035"/>
              <a:gd name="connsiteY0" fmla="*/ 0 h 2277324"/>
              <a:gd name="connsiteX1" fmla="*/ 1608356 w 1930035"/>
              <a:gd name="connsiteY1" fmla="*/ 0 h 2277324"/>
              <a:gd name="connsiteX2" fmla="*/ 1930035 w 1930035"/>
              <a:gd name="connsiteY2" fmla="*/ 321679 h 2277324"/>
              <a:gd name="connsiteX3" fmla="*/ 1930035 w 1930035"/>
              <a:gd name="connsiteY3" fmla="*/ 1608356 h 2277324"/>
              <a:gd name="connsiteX4" fmla="*/ 1608356 w 1930035"/>
              <a:gd name="connsiteY4" fmla="*/ 1930035 h 2277324"/>
              <a:gd name="connsiteX5" fmla="*/ 1499739 w 1930035"/>
              <a:gd name="connsiteY5" fmla="*/ 1930035 h 2277324"/>
              <a:gd name="connsiteX6" fmla="*/ 1298311 w 1930035"/>
              <a:gd name="connsiteY6" fmla="*/ 2277324 h 2277324"/>
              <a:gd name="connsiteX7" fmla="*/ 1096884 w 1930035"/>
              <a:gd name="connsiteY7" fmla="*/ 1930035 h 2277324"/>
              <a:gd name="connsiteX8" fmla="*/ 321679 w 1930035"/>
              <a:gd name="connsiteY8" fmla="*/ 1930035 h 2277324"/>
              <a:gd name="connsiteX9" fmla="*/ 0 w 1930035"/>
              <a:gd name="connsiteY9" fmla="*/ 1608356 h 2277324"/>
              <a:gd name="connsiteX10" fmla="*/ 0 w 1930035"/>
              <a:gd name="connsiteY10" fmla="*/ 321679 h 2277324"/>
              <a:gd name="connsiteX11" fmla="*/ 321679 w 1930035"/>
              <a:gd name="connsiteY11" fmla="*/ 0 h 2277324"/>
            </a:gdLst>
            <a:ahLst/>
            <a:cxnLst/>
            <a:rect l="l" t="t" r="r" b="b"/>
            <a:pathLst>
              <a:path w="1930035" h="2277324">
                <a:moveTo>
                  <a:pt x="321679" y="0"/>
                </a:moveTo>
                <a:lnTo>
                  <a:pt x="1608356" y="0"/>
                </a:lnTo>
                <a:cubicBezTo>
                  <a:pt x="1786014" y="0"/>
                  <a:pt x="1930035" y="144021"/>
                  <a:pt x="1930035" y="321679"/>
                </a:cubicBezTo>
                <a:lnTo>
                  <a:pt x="1930035" y="1608356"/>
                </a:lnTo>
                <a:cubicBezTo>
                  <a:pt x="1930035" y="1786014"/>
                  <a:pt x="1786014" y="1930035"/>
                  <a:pt x="1608356" y="1930035"/>
                </a:cubicBezTo>
                <a:lnTo>
                  <a:pt x="1499739" y="1930035"/>
                </a:lnTo>
                <a:lnTo>
                  <a:pt x="1298311" y="2277324"/>
                </a:lnTo>
                <a:lnTo>
                  <a:pt x="1096884" y="1930035"/>
                </a:lnTo>
                <a:lnTo>
                  <a:pt x="321679" y="1930035"/>
                </a:lnTo>
                <a:cubicBezTo>
                  <a:pt x="144021" y="1930035"/>
                  <a:pt x="0" y="1786014"/>
                  <a:pt x="0" y="1608356"/>
                </a:cubicBezTo>
                <a:lnTo>
                  <a:pt x="0" y="321679"/>
                </a:lnTo>
                <a:cubicBezTo>
                  <a:pt x="0" y="144021"/>
                  <a:pt x="144021" y="0"/>
                  <a:pt x="321679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376885" y="911295"/>
            <a:ext cx="1896883" cy="19940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02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650600" y="535941"/>
            <a:ext cx="2174676" cy="3943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749002" y="589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1106174" y="653828"/>
            <a:ext cx="1277109" cy="15858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2473732" y="589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849899" y="3260490"/>
            <a:ext cx="7521" cy="16277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753879" y="2559271"/>
            <a:ext cx="3074043" cy="432278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905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839605" y="2529556"/>
            <a:ext cx="2903720" cy="4917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Alice's Profile</a:t>
            </a:r>
            <a:endParaRPr kumimoji="1"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753878" y="3182654"/>
            <a:ext cx="154800" cy="155672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961351" y="3115248"/>
            <a:ext cx="2982556" cy="17691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Name: Alice
Age: 28
Occupation: Office worker
Alice is a busy professional looking for efficient shopping solutions.</a:t>
            </a:r>
            <a:endParaRPr kumimoji="1"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525159" y="3260490"/>
            <a:ext cx="7521" cy="16277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4470285" y="2559271"/>
            <a:ext cx="3074043" cy="432278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905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556011" y="2529556"/>
            <a:ext cx="2903720" cy="4917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Alice's Needs</a:t>
            </a:r>
            <a:endParaRPr kumimoji="1"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4433889" y="3182654"/>
            <a:ext cx="154800" cy="155672"/>
          </a:xfrm>
          <a:prstGeom prst="flowChartConnector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4616493" y="3115248"/>
            <a:ext cx="2982556" cy="17691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Needs: Quickly find products and complete purchases.
Alice prioritizes speed and ease in her shopping process.</a:t>
            </a:r>
            <a:endParaRPr kumimoji="1"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8185302" y="3260490"/>
            <a:ext cx="7521" cy="1627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8304570" y="3115248"/>
            <a:ext cx="2982555" cy="182564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Pain Points: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Alice often struggles to compare features and prices across different items.</a:t>
            </a:r>
            <a:b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She avoids websites that lack clear side-by-side comparisons or filters for quick evaluation.</a:t>
            </a:r>
            <a:endParaRPr kumimoji="1" lang="zh-CN" altLang="en-US" sz="200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8089032" y="2559271"/>
            <a:ext cx="3074043" cy="432278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905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174758" y="2529556"/>
            <a:ext cx="2903720" cy="4917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Alice's Pain Points</a:t>
            </a:r>
            <a:endParaRPr kumimoji="1"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8089031" y="3182654"/>
            <a:ext cx="154800" cy="155672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906754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Persona 1: Alice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342144" y="314253"/>
            <a:ext cx="408892" cy="40889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16852" y="390452"/>
            <a:ext cx="258518" cy="258518"/>
            <a:chOff x="416852" y="390452"/>
            <a:chExt cx="258518" cy="258518"/>
          </a:xfrm>
        </p:grpSpPr>
        <p:sp>
          <p:nvSpPr>
            <p:cNvPr id="21" name="标题 1"/>
            <p:cNvSpPr txBox="1"/>
            <p:nvPr/>
          </p:nvSpPr>
          <p:spPr>
            <a:xfrm>
              <a:off x="416852" y="390452"/>
              <a:ext cx="258518" cy="258518"/>
            </a:xfrm>
            <a:prstGeom prst="ellipse">
              <a:avLst/>
            </a:prstGeom>
            <a:noFill/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80944" y="457099"/>
              <a:ext cx="130334" cy="125224"/>
              <a:chOff x="480944" y="457099"/>
              <a:chExt cx="130334" cy="125224"/>
            </a:xfrm>
          </p:grpSpPr>
          <p:cxnSp>
            <p:nvCxnSpPr>
              <p:cNvPr id="23" name="标题 1"/>
              <p:cNvCxnSpPr/>
              <p:nvPr/>
            </p:nvCxnSpPr>
            <p:spPr>
              <a:xfrm>
                <a:off x="480944" y="518433"/>
                <a:ext cx="12522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4" name="标题 1"/>
              <p:cNvCxnSpPr/>
              <p:nvPr/>
            </p:nvCxnSpPr>
            <p:spPr>
              <a:xfrm flipV="1">
                <a:off x="562723" y="518433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5" name="标题 1"/>
              <p:cNvCxnSpPr/>
              <p:nvPr/>
            </p:nvCxnSpPr>
            <p:spPr>
              <a:xfrm>
                <a:off x="562723" y="457099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250490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-12700" y="3538109"/>
            <a:ext cx="12204700" cy="508861"/>
          </a:xfrm>
          <a:custGeom>
            <a:avLst/>
            <a:gdLst>
              <a:gd name="connsiteX0" fmla="*/ 0 w 12204700"/>
              <a:gd name="connsiteY0" fmla="*/ 343761 h 508861"/>
              <a:gd name="connsiteX1" fmla="*/ 2286000 w 12204700"/>
              <a:gd name="connsiteY1" fmla="*/ 861 h 508861"/>
              <a:gd name="connsiteX2" fmla="*/ 5588000 w 12204700"/>
              <a:gd name="connsiteY2" fmla="*/ 432661 h 508861"/>
              <a:gd name="connsiteX3" fmla="*/ 8788400 w 12204700"/>
              <a:gd name="connsiteY3" fmla="*/ 64361 h 508861"/>
              <a:gd name="connsiteX4" fmla="*/ 12204700 w 12204700"/>
              <a:gd name="connsiteY4" fmla="*/ 508861 h 508861"/>
            </a:gdLst>
            <a:ahLst/>
            <a:cxnLst/>
            <a:rect l="l" t="t" r="r" b="b"/>
            <a:pathLst>
              <a:path w="12204700" h="508861">
                <a:moveTo>
                  <a:pt x="0" y="343761"/>
                </a:moveTo>
                <a:cubicBezTo>
                  <a:pt x="677333" y="164902"/>
                  <a:pt x="1354667" y="-13956"/>
                  <a:pt x="2286000" y="861"/>
                </a:cubicBezTo>
                <a:cubicBezTo>
                  <a:pt x="3217333" y="15678"/>
                  <a:pt x="4504267" y="422078"/>
                  <a:pt x="5588000" y="432661"/>
                </a:cubicBezTo>
                <a:cubicBezTo>
                  <a:pt x="6671733" y="443244"/>
                  <a:pt x="7685617" y="51661"/>
                  <a:pt x="8788400" y="64361"/>
                </a:cubicBezTo>
                <a:cubicBezTo>
                  <a:pt x="9891183" y="77061"/>
                  <a:pt x="11047941" y="292961"/>
                  <a:pt x="12204700" y="508861"/>
                </a:cubicBezTo>
              </a:path>
            </a:pathLst>
          </a:cu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-50800" y="3513570"/>
            <a:ext cx="12268200" cy="457200"/>
          </a:xfrm>
          <a:custGeom>
            <a:avLst/>
            <a:gdLst>
              <a:gd name="connsiteX0" fmla="*/ 0 w 12268200"/>
              <a:gd name="connsiteY0" fmla="*/ 0 h 457200"/>
              <a:gd name="connsiteX1" fmla="*/ 2260600 w 12268200"/>
              <a:gd name="connsiteY1" fmla="*/ 342900 h 457200"/>
              <a:gd name="connsiteX2" fmla="*/ 6210300 w 12268200"/>
              <a:gd name="connsiteY2" fmla="*/ 177800 h 457200"/>
              <a:gd name="connsiteX3" fmla="*/ 9639300 w 12268200"/>
              <a:gd name="connsiteY3" fmla="*/ 457200 h 457200"/>
              <a:gd name="connsiteX4" fmla="*/ 12268200 w 12268200"/>
              <a:gd name="connsiteY4" fmla="*/ 177800 h 457200"/>
            </a:gdLst>
            <a:ahLst/>
            <a:cxnLst/>
            <a:rect l="l" t="t" r="r" b="b"/>
            <a:pathLst>
              <a:path w="12268200" h="457200">
                <a:moveTo>
                  <a:pt x="0" y="0"/>
                </a:moveTo>
                <a:cubicBezTo>
                  <a:pt x="612775" y="156633"/>
                  <a:pt x="1225550" y="313267"/>
                  <a:pt x="2260600" y="342900"/>
                </a:cubicBezTo>
                <a:cubicBezTo>
                  <a:pt x="3295650" y="372533"/>
                  <a:pt x="4980517" y="158750"/>
                  <a:pt x="6210300" y="177800"/>
                </a:cubicBezTo>
                <a:cubicBezTo>
                  <a:pt x="7440083" y="196850"/>
                  <a:pt x="8629650" y="457200"/>
                  <a:pt x="9639300" y="457200"/>
                </a:cubicBezTo>
                <a:cubicBezTo>
                  <a:pt x="10648950" y="457200"/>
                  <a:pt x="11458575" y="317500"/>
                  <a:pt x="12268200" y="177800"/>
                </a:cubicBezTo>
              </a:path>
            </a:pathLst>
          </a:custGeom>
          <a:noFill/>
          <a:ln w="12700" cap="sq">
            <a:solidFill>
              <a:schemeClr val="accent1">
                <a:alpha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-25400" y="3246870"/>
            <a:ext cx="12230100" cy="927595"/>
          </a:xfrm>
          <a:custGeom>
            <a:avLst/>
            <a:gdLst>
              <a:gd name="connsiteX0" fmla="*/ 0 w 12230100"/>
              <a:gd name="connsiteY0" fmla="*/ 0 h 927595"/>
              <a:gd name="connsiteX1" fmla="*/ 2489200 w 12230100"/>
              <a:gd name="connsiteY1" fmla="*/ 927100 h 927595"/>
              <a:gd name="connsiteX2" fmla="*/ 5842000 w 12230100"/>
              <a:gd name="connsiteY2" fmla="*/ 139700 h 927595"/>
              <a:gd name="connsiteX3" fmla="*/ 9258300 w 12230100"/>
              <a:gd name="connsiteY3" fmla="*/ 889000 h 927595"/>
              <a:gd name="connsiteX4" fmla="*/ 12230100 w 12230100"/>
              <a:gd name="connsiteY4" fmla="*/ 127000 h 927595"/>
            </a:gdLst>
            <a:ahLst/>
            <a:cxnLst/>
            <a:rect l="l" t="t" r="r" b="b"/>
            <a:pathLst>
              <a:path w="12230100" h="927595">
                <a:moveTo>
                  <a:pt x="0" y="0"/>
                </a:moveTo>
                <a:cubicBezTo>
                  <a:pt x="757766" y="451908"/>
                  <a:pt x="1515533" y="903817"/>
                  <a:pt x="2489200" y="927100"/>
                </a:cubicBezTo>
                <a:cubicBezTo>
                  <a:pt x="3462867" y="950383"/>
                  <a:pt x="4713817" y="146050"/>
                  <a:pt x="5842000" y="139700"/>
                </a:cubicBezTo>
                <a:cubicBezTo>
                  <a:pt x="6970183" y="133350"/>
                  <a:pt x="8193617" y="891117"/>
                  <a:pt x="9258300" y="889000"/>
                </a:cubicBezTo>
                <a:cubicBezTo>
                  <a:pt x="10322983" y="886883"/>
                  <a:pt x="11276541" y="506941"/>
                  <a:pt x="12230100" y="127000"/>
                </a:cubicBezTo>
              </a:path>
            </a:pathLst>
          </a:cu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2431922" y="3441863"/>
            <a:ext cx="135813" cy="135813"/>
          </a:xfrm>
          <a:prstGeom prst="ellipse">
            <a:avLst/>
          </a:prstGeom>
          <a:solidFill>
            <a:schemeClr val="accent1"/>
          </a:solidFill>
          <a:ln w="41275" cap="sq">
            <a:solidFill>
              <a:schemeClr val="bg1"/>
            </a:solidFill>
            <a:miter/>
          </a:ln>
          <a:effectLst>
            <a:outerShdw blurRad="127000" sx="102000" sy="102000" algn="ctr" rotWithShape="0">
              <a:schemeClr val="accent1">
                <a:lumMod val="90000"/>
                <a:lumOff val="1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5769304" y="3840063"/>
            <a:ext cx="135813" cy="135813"/>
          </a:xfrm>
          <a:prstGeom prst="ellipse">
            <a:avLst/>
          </a:prstGeom>
          <a:solidFill>
            <a:schemeClr val="accent1"/>
          </a:solidFill>
          <a:ln w="41275" cap="sq">
            <a:solidFill>
              <a:schemeClr val="bg1"/>
            </a:solidFill>
            <a:miter/>
          </a:ln>
          <a:effectLst>
            <a:outerShdw blurRad="127000" sx="102000" sy="102000" algn="ctr" rotWithShape="0">
              <a:schemeClr val="accent1">
                <a:lumMod val="90000"/>
                <a:lumOff val="1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9009418" y="3469428"/>
            <a:ext cx="135813" cy="135813"/>
          </a:xfrm>
          <a:prstGeom prst="ellipse">
            <a:avLst/>
          </a:prstGeom>
          <a:solidFill>
            <a:schemeClr val="accent1"/>
          </a:solidFill>
          <a:ln w="41275" cap="sq">
            <a:solidFill>
              <a:schemeClr val="bg1"/>
            </a:solidFill>
            <a:miter/>
          </a:ln>
          <a:effectLst>
            <a:outerShdw blurRad="127000" sx="102000" sy="102000" algn="ctr" rotWithShape="0">
              <a:schemeClr val="accent1">
                <a:lumMod val="90000"/>
                <a:lumOff val="1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23404" y="2083464"/>
            <a:ext cx="3752849" cy="1238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Name: Bob
Age: 35
Occupation: Freelancer
Bob values personalized experiences and efficiency.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23404" y="1286496"/>
            <a:ext cx="3752849" cy="6951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Bob's Profile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7200900" y="2100945"/>
            <a:ext cx="3752849" cy="1238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Pain Points: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Bob often feels overwhelmed by too many options without clear guidance.</a:t>
            </a:r>
            <a:b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He prefers platforms that offer smart recommendations or product highlights.</a:t>
            </a:r>
            <a:endParaRPr kumimoji="1" lang="zh-CN" altLang="en-US" sz="140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7200900" y="1303977"/>
            <a:ext cx="3752849" cy="6951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Bob's Pain Points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3960786" y="4868476"/>
            <a:ext cx="3752849" cy="12642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Needs: Wants personalized product recommendations.
Bob seeks tailored suggestions to enhance his shopping journey.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3960786" y="4071509"/>
            <a:ext cx="3752848" cy="6951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Bob's Needs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906754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Persona 2: Bob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342144" y="314253"/>
            <a:ext cx="408892" cy="40889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16852" y="390452"/>
            <a:ext cx="258518" cy="258518"/>
            <a:chOff x="416852" y="390452"/>
            <a:chExt cx="258518" cy="258518"/>
          </a:xfrm>
        </p:grpSpPr>
        <p:sp>
          <p:nvSpPr>
            <p:cNvPr id="18" name="标题 1"/>
            <p:cNvSpPr txBox="1"/>
            <p:nvPr/>
          </p:nvSpPr>
          <p:spPr>
            <a:xfrm>
              <a:off x="416852" y="390452"/>
              <a:ext cx="258518" cy="258518"/>
            </a:xfrm>
            <a:prstGeom prst="ellipse">
              <a:avLst/>
            </a:prstGeom>
            <a:noFill/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80944" y="457099"/>
              <a:ext cx="130334" cy="125224"/>
              <a:chOff x="480944" y="457099"/>
              <a:chExt cx="130334" cy="125224"/>
            </a:xfrm>
          </p:grpSpPr>
          <p:cxnSp>
            <p:nvCxnSpPr>
              <p:cNvPr id="20" name="标题 1"/>
              <p:cNvCxnSpPr/>
              <p:nvPr/>
            </p:nvCxnSpPr>
            <p:spPr>
              <a:xfrm>
                <a:off x="480944" y="518433"/>
                <a:ext cx="12522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1" name="标题 1"/>
              <p:cNvCxnSpPr/>
              <p:nvPr/>
            </p:nvCxnSpPr>
            <p:spPr>
              <a:xfrm flipV="1">
                <a:off x="562723" y="518433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2" name="标题 1"/>
              <p:cNvCxnSpPr/>
              <p:nvPr/>
            </p:nvCxnSpPr>
            <p:spPr>
              <a:xfrm>
                <a:off x="562723" y="457099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l="183" r="1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71621" y="5781427"/>
            <a:ext cx="11467600" cy="10240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12700">
                  <a:solidFill>
                    <a:srgbClr val="47B83A">
                      <a:alpha val="61000"/>
                    </a:srgbClr>
                  </a:solidFill>
                </a:ln>
                <a:noFill/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POWERPOINT DESIGN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rcRect l="24877" b="45367"/>
          <a:stretch>
            <a:fillRect/>
          </a:stretch>
        </p:blipFill>
        <p:spPr>
          <a:xfrm flipH="1">
            <a:off x="5727804" y="618407"/>
            <a:ext cx="3226686" cy="3639441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552420" y="3313993"/>
            <a:ext cx="5706506" cy="215064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>
                <a:ln w="381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User Journeys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897709" y="1624836"/>
            <a:ext cx="4259576" cy="5233166"/>
          </a:xfrm>
          <a:prstGeom prst="round2SameRect">
            <a:avLst>
              <a:gd name="adj1" fmla="val 49233"/>
              <a:gd name="adj2" fmla="val 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/>
          </a:blip>
          <a:srcRect l="21931" t="9355" r="9297" b="9355"/>
          <a:stretch>
            <a:fillRect/>
          </a:stretch>
        </p:blipFill>
        <p:spPr>
          <a:xfrm>
            <a:off x="6810356" y="36549"/>
            <a:ext cx="4346929" cy="6821451"/>
          </a:xfrm>
          <a:custGeom>
            <a:avLst/>
            <a:gdLst>
              <a:gd name="connsiteX0" fmla="*/ 0 w 5313318"/>
              <a:gd name="connsiteY0" fmla="*/ 0 h 6030400"/>
              <a:gd name="connsiteX1" fmla="*/ 5313318 w 5313318"/>
              <a:gd name="connsiteY1" fmla="*/ 0 h 6030400"/>
              <a:gd name="connsiteX2" fmla="*/ 5313318 w 5313318"/>
              <a:gd name="connsiteY2" fmla="*/ 6030400 h 6030400"/>
              <a:gd name="connsiteX3" fmla="*/ 0 w 5313318"/>
              <a:gd name="connsiteY3" fmla="*/ 6030400 h 6030400"/>
            </a:gdLst>
            <a:ahLst/>
            <a:cxnLst/>
            <a:rect l="l" t="t" r="r" b="b"/>
            <a:pathLst>
              <a:path w="5313318" h="6030400">
                <a:moveTo>
                  <a:pt x="0" y="0"/>
                </a:moveTo>
                <a:lnTo>
                  <a:pt x="5313318" y="0"/>
                </a:lnTo>
                <a:lnTo>
                  <a:pt x="5313318" y="6030400"/>
                </a:lnTo>
                <a:lnTo>
                  <a:pt x="0" y="60304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5626647" y="2409941"/>
            <a:ext cx="1545575" cy="579591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987663" y="5311783"/>
            <a:ext cx="1445038" cy="541889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-532" y="866211"/>
            <a:ext cx="424124" cy="636186"/>
          </a:xfrm>
          <a:custGeom>
            <a:avLst/>
            <a:gdLst>
              <a:gd name="connsiteX0" fmla="*/ 0 w 2598822"/>
              <a:gd name="connsiteY0" fmla="*/ 2598822 h 3898233"/>
              <a:gd name="connsiteX1" fmla="*/ 1299411 w 2598822"/>
              <a:gd name="connsiteY1" fmla="*/ 2598822 h 3898233"/>
              <a:gd name="connsiteX2" fmla="*/ 1299411 w 2598822"/>
              <a:gd name="connsiteY2" fmla="*/ 3898233 h 3898233"/>
              <a:gd name="connsiteX3" fmla="*/ 0 w 2598822"/>
              <a:gd name="connsiteY3" fmla="*/ 3898233 h 3898233"/>
              <a:gd name="connsiteX4" fmla="*/ 1299411 w 2598822"/>
              <a:gd name="connsiteY4" fmla="*/ 1299411 h 3898233"/>
              <a:gd name="connsiteX5" fmla="*/ 2598822 w 2598822"/>
              <a:gd name="connsiteY5" fmla="*/ 1299411 h 3898233"/>
              <a:gd name="connsiteX6" fmla="*/ 2598822 w 2598822"/>
              <a:gd name="connsiteY6" fmla="*/ 2598822 h 3898233"/>
              <a:gd name="connsiteX7" fmla="*/ 1299411 w 2598822"/>
              <a:gd name="connsiteY7" fmla="*/ 2598822 h 3898233"/>
              <a:gd name="connsiteX8" fmla="*/ 0 w 2598822"/>
              <a:gd name="connsiteY8" fmla="*/ 0 h 3898233"/>
              <a:gd name="connsiteX9" fmla="*/ 1299411 w 2598822"/>
              <a:gd name="connsiteY9" fmla="*/ 0 h 3898233"/>
              <a:gd name="connsiteX10" fmla="*/ 1299411 w 2598822"/>
              <a:gd name="connsiteY10" fmla="*/ 1299411 h 3898233"/>
              <a:gd name="connsiteX11" fmla="*/ 0 w 2598822"/>
              <a:gd name="connsiteY11" fmla="*/ 1299411 h 3898233"/>
            </a:gdLst>
            <a:ahLst/>
            <a:cxnLst/>
            <a:rect l="l" t="t" r="r" b="b"/>
            <a:pathLst>
              <a:path w="2598822" h="3898233"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1299411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1299411" y="2598822"/>
                </a:lnTo>
                <a:close/>
                <a:moveTo>
                  <a:pt x="0" y="0"/>
                </a:moveTo>
                <a:lnTo>
                  <a:pt x="1299411" y="0"/>
                </a:lnTo>
                <a:lnTo>
                  <a:pt x="1299411" y="1299411"/>
                </a:lnTo>
                <a:lnTo>
                  <a:pt x="0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510806" y="1884103"/>
            <a:ext cx="2057400" cy="3190875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10509675" y="3477276"/>
            <a:ext cx="753415" cy="737748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202908" y="3703320"/>
            <a:ext cx="753703" cy="741199"/>
            <a:chOff x="6202908" y="3703320"/>
            <a:chExt cx="753703" cy="741199"/>
          </a:xfrm>
        </p:grpSpPr>
        <p:sp>
          <p:nvSpPr>
            <p:cNvPr id="14" name="标题 1"/>
            <p:cNvSpPr txBox="1"/>
            <p:nvPr/>
          </p:nvSpPr>
          <p:spPr>
            <a:xfrm>
              <a:off x="6202908" y="3703320"/>
              <a:ext cx="601303" cy="588799"/>
            </a:xfrm>
            <a:custGeom>
              <a:avLst/>
              <a:gdLst>
                <a:gd name="connsiteX0" fmla="*/ 471965 w 941119"/>
                <a:gd name="connsiteY0" fmla="*/ 921371 h 921549"/>
                <a:gd name="connsiteX1" fmla="*/ 470026 w 941119"/>
                <a:gd name="connsiteY1" fmla="*/ 907245 h 921549"/>
                <a:gd name="connsiteX2" fmla="*/ 470026 w 941119"/>
                <a:gd name="connsiteY2" fmla="*/ 886680 h 921549"/>
                <a:gd name="connsiteX3" fmla="*/ 469296 w 941119"/>
                <a:gd name="connsiteY3" fmla="*/ 873871 h 921549"/>
                <a:gd name="connsiteX4" fmla="*/ 469012 w 941119"/>
                <a:gd name="connsiteY4" fmla="*/ 862574 h 921549"/>
                <a:gd name="connsiteX5" fmla="*/ 468211 w 941119"/>
                <a:gd name="connsiteY5" fmla="*/ 849266 h 921549"/>
                <a:gd name="connsiteX6" fmla="*/ 468016 w 941119"/>
                <a:gd name="connsiteY6" fmla="*/ 845157 h 921549"/>
                <a:gd name="connsiteX7" fmla="*/ 467144 w 941119"/>
                <a:gd name="connsiteY7" fmla="*/ 830301 h 921549"/>
                <a:gd name="connsiteX8" fmla="*/ 466966 w 941119"/>
                <a:gd name="connsiteY8" fmla="*/ 824662 h 921549"/>
                <a:gd name="connsiteX9" fmla="*/ 466201 w 941119"/>
                <a:gd name="connsiteY9" fmla="*/ 815980 h 921549"/>
                <a:gd name="connsiteX10" fmla="*/ 466041 w 941119"/>
                <a:gd name="connsiteY10" fmla="*/ 814468 h 921549"/>
                <a:gd name="connsiteX11" fmla="*/ 464813 w 941119"/>
                <a:gd name="connsiteY11" fmla="*/ 796037 h 921549"/>
                <a:gd name="connsiteX12" fmla="*/ 463176 w 941119"/>
                <a:gd name="connsiteY12" fmla="*/ 781271 h 921549"/>
                <a:gd name="connsiteX13" fmla="*/ 462892 w 941119"/>
                <a:gd name="connsiteY13" fmla="*/ 778727 h 921549"/>
                <a:gd name="connsiteX14" fmla="*/ 461113 w 941119"/>
                <a:gd name="connsiteY14" fmla="*/ 762431 h 921549"/>
                <a:gd name="connsiteX15" fmla="*/ 459992 w 941119"/>
                <a:gd name="connsiteY15" fmla="*/ 753286 h 921549"/>
                <a:gd name="connsiteX16" fmla="*/ 454904 w 941119"/>
                <a:gd name="connsiteY16" fmla="*/ 720890 h 921549"/>
                <a:gd name="connsiteX17" fmla="*/ 445137 w 941119"/>
                <a:gd name="connsiteY17" fmla="*/ 676307 h 921549"/>
                <a:gd name="connsiteX18" fmla="*/ 427524 w 941119"/>
                <a:gd name="connsiteY18" fmla="*/ 625888 h 921549"/>
                <a:gd name="connsiteX19" fmla="*/ 401924 w 941119"/>
                <a:gd name="connsiteY19" fmla="*/ 580256 h 921549"/>
                <a:gd name="connsiteX20" fmla="*/ 385378 w 941119"/>
                <a:gd name="connsiteY20" fmla="*/ 559992 h 921549"/>
                <a:gd name="connsiteX21" fmla="*/ 382372 w 941119"/>
                <a:gd name="connsiteY21" fmla="*/ 556434 h 921549"/>
                <a:gd name="connsiteX22" fmla="*/ 376554 w 941119"/>
                <a:gd name="connsiteY22" fmla="*/ 550635 h 921549"/>
                <a:gd name="connsiteX23" fmla="*/ 374170 w 941119"/>
                <a:gd name="connsiteY23" fmla="*/ 548695 h 921549"/>
                <a:gd name="connsiteX24" fmla="*/ 359404 w 941119"/>
                <a:gd name="connsiteY24" fmla="*/ 535940 h 921549"/>
                <a:gd name="connsiteX25" fmla="*/ 336526 w 941119"/>
                <a:gd name="connsiteY25" fmla="*/ 520302 h 921549"/>
                <a:gd name="connsiteX26" fmla="*/ 281909 w 941119"/>
                <a:gd name="connsiteY26" fmla="*/ 495395 h 921549"/>
                <a:gd name="connsiteX27" fmla="*/ 237966 w 941119"/>
                <a:gd name="connsiteY27" fmla="*/ 482942 h 921549"/>
                <a:gd name="connsiteX28" fmla="*/ 203239 w 941119"/>
                <a:gd name="connsiteY28" fmla="*/ 476199 h 921549"/>
                <a:gd name="connsiteX29" fmla="*/ 171839 w 941119"/>
                <a:gd name="connsiteY29" fmla="*/ 471449 h 921549"/>
                <a:gd name="connsiteX30" fmla="*/ 158585 w 941119"/>
                <a:gd name="connsiteY30" fmla="*/ 470043 h 921549"/>
                <a:gd name="connsiteX31" fmla="*/ 145349 w 941119"/>
                <a:gd name="connsiteY31" fmla="*/ 468496 h 921549"/>
                <a:gd name="connsiteX32" fmla="*/ 142306 w 941119"/>
                <a:gd name="connsiteY32" fmla="*/ 468140 h 921549"/>
                <a:gd name="connsiteX33" fmla="*/ 132611 w 941119"/>
                <a:gd name="connsiteY33" fmla="*/ 467339 h 921549"/>
                <a:gd name="connsiteX34" fmla="*/ 114180 w 941119"/>
                <a:gd name="connsiteY34" fmla="*/ 466023 h 921549"/>
                <a:gd name="connsiteX35" fmla="*/ 107063 w 941119"/>
                <a:gd name="connsiteY35" fmla="*/ 465364 h 921549"/>
                <a:gd name="connsiteX36" fmla="*/ 105533 w 941119"/>
                <a:gd name="connsiteY36" fmla="*/ 465133 h 921549"/>
                <a:gd name="connsiteX37" fmla="*/ 82975 w 941119"/>
                <a:gd name="connsiteY37" fmla="*/ 463977 h 921549"/>
                <a:gd name="connsiteX38" fmla="*/ 67604 w 941119"/>
                <a:gd name="connsiteY38" fmla="*/ 463176 h 921549"/>
                <a:gd name="connsiteX39" fmla="*/ 58887 w 941119"/>
                <a:gd name="connsiteY39" fmla="*/ 462963 h 921549"/>
                <a:gd name="connsiteX40" fmla="*/ 38374 w 941119"/>
                <a:gd name="connsiteY40" fmla="*/ 462073 h 921549"/>
                <a:gd name="connsiteX41" fmla="*/ 34265 w 941119"/>
                <a:gd name="connsiteY41" fmla="*/ 461984 h 921549"/>
                <a:gd name="connsiteX42" fmla="*/ 4892 w 941119"/>
                <a:gd name="connsiteY42" fmla="*/ 461931 h 921549"/>
                <a:gd name="connsiteX43" fmla="*/ 1334 w 941119"/>
                <a:gd name="connsiteY43" fmla="*/ 461344 h 921549"/>
                <a:gd name="connsiteX44" fmla="*/ 4394 w 941119"/>
                <a:gd name="connsiteY44" fmla="*/ 461077 h 921549"/>
                <a:gd name="connsiteX45" fmla="*/ 22416 w 941119"/>
                <a:gd name="connsiteY45" fmla="*/ 460952 h 921549"/>
                <a:gd name="connsiteX46" fmla="*/ 33090 w 941119"/>
                <a:gd name="connsiteY46" fmla="*/ 460205 h 921549"/>
                <a:gd name="connsiteX47" fmla="*/ 37200 w 941119"/>
                <a:gd name="connsiteY47" fmla="*/ 460027 h 921549"/>
                <a:gd name="connsiteX48" fmla="*/ 54688 w 941119"/>
                <a:gd name="connsiteY48" fmla="*/ 460027 h 921549"/>
                <a:gd name="connsiteX49" fmla="*/ 64918 w 941119"/>
                <a:gd name="connsiteY49" fmla="*/ 459334 h 921549"/>
                <a:gd name="connsiteX50" fmla="*/ 74151 w 941119"/>
                <a:gd name="connsiteY50" fmla="*/ 459031 h 921549"/>
                <a:gd name="connsiteX51" fmla="*/ 87992 w 941119"/>
                <a:gd name="connsiteY51" fmla="*/ 458195 h 921549"/>
                <a:gd name="connsiteX52" fmla="*/ 93116 w 941119"/>
                <a:gd name="connsiteY52" fmla="*/ 457999 h 921549"/>
                <a:gd name="connsiteX53" fmla="*/ 105391 w 941119"/>
                <a:gd name="connsiteY53" fmla="*/ 457163 h 921549"/>
                <a:gd name="connsiteX54" fmla="*/ 109501 w 941119"/>
                <a:gd name="connsiteY54" fmla="*/ 456985 h 921549"/>
                <a:gd name="connsiteX55" fmla="*/ 120744 w 941119"/>
                <a:gd name="connsiteY55" fmla="*/ 456131 h 921549"/>
                <a:gd name="connsiteX56" fmla="*/ 124302 w 941119"/>
                <a:gd name="connsiteY56" fmla="*/ 455953 h 921549"/>
                <a:gd name="connsiteX57" fmla="*/ 132468 w 941119"/>
                <a:gd name="connsiteY57" fmla="*/ 455171 h 921549"/>
                <a:gd name="connsiteX58" fmla="*/ 133998 w 941119"/>
                <a:gd name="connsiteY58" fmla="*/ 454993 h 921549"/>
                <a:gd name="connsiteX59" fmla="*/ 149850 w 941119"/>
                <a:gd name="connsiteY59" fmla="*/ 453747 h 921549"/>
                <a:gd name="connsiteX60" fmla="*/ 163050 w 941119"/>
                <a:gd name="connsiteY60" fmla="*/ 452128 h 921549"/>
                <a:gd name="connsiteX61" fmla="*/ 174774 w 941119"/>
                <a:gd name="connsiteY61" fmla="*/ 450794 h 921549"/>
                <a:gd name="connsiteX62" fmla="*/ 193543 w 941119"/>
                <a:gd name="connsiteY62" fmla="*/ 448125 h 921549"/>
                <a:gd name="connsiteX63" fmla="*/ 214251 w 941119"/>
                <a:gd name="connsiteY63" fmla="*/ 444656 h 921549"/>
                <a:gd name="connsiteX64" fmla="*/ 226367 w 941119"/>
                <a:gd name="connsiteY64" fmla="*/ 442450 h 921549"/>
                <a:gd name="connsiteX65" fmla="*/ 281357 w 941119"/>
                <a:gd name="connsiteY65" fmla="*/ 427649 h 921549"/>
                <a:gd name="connsiteX66" fmla="*/ 326634 w 941119"/>
                <a:gd name="connsiteY66" fmla="*/ 408079 h 921549"/>
                <a:gd name="connsiteX67" fmla="*/ 363425 w 941119"/>
                <a:gd name="connsiteY67" fmla="*/ 383724 h 921549"/>
                <a:gd name="connsiteX68" fmla="*/ 387834 w 941119"/>
                <a:gd name="connsiteY68" fmla="*/ 360205 h 921549"/>
                <a:gd name="connsiteX69" fmla="*/ 411708 w 941119"/>
                <a:gd name="connsiteY69" fmla="*/ 327470 h 921549"/>
                <a:gd name="connsiteX70" fmla="*/ 423681 w 941119"/>
                <a:gd name="connsiteY70" fmla="*/ 305321 h 921549"/>
                <a:gd name="connsiteX71" fmla="*/ 440138 w 941119"/>
                <a:gd name="connsiteY71" fmla="*/ 262624 h 921549"/>
                <a:gd name="connsiteX72" fmla="*/ 450527 w 941119"/>
                <a:gd name="connsiteY72" fmla="*/ 222915 h 921549"/>
                <a:gd name="connsiteX73" fmla="*/ 455082 w 941119"/>
                <a:gd name="connsiteY73" fmla="*/ 200286 h 921549"/>
                <a:gd name="connsiteX74" fmla="*/ 458640 w 941119"/>
                <a:gd name="connsiteY74" fmla="*/ 177514 h 921549"/>
                <a:gd name="connsiteX75" fmla="*/ 460419 w 941119"/>
                <a:gd name="connsiteY75" fmla="*/ 166840 h 921549"/>
                <a:gd name="connsiteX76" fmla="*/ 461415 w 941119"/>
                <a:gd name="connsiteY76" fmla="*/ 158176 h 921549"/>
                <a:gd name="connsiteX77" fmla="*/ 462803 w 941119"/>
                <a:gd name="connsiteY77" fmla="*/ 144922 h 921549"/>
                <a:gd name="connsiteX78" fmla="*/ 464422 w 941119"/>
                <a:gd name="connsiteY78" fmla="*/ 130155 h 921549"/>
                <a:gd name="connsiteX79" fmla="*/ 464689 w 941119"/>
                <a:gd name="connsiteY79" fmla="*/ 128643 h 921549"/>
                <a:gd name="connsiteX80" fmla="*/ 465881 w 941119"/>
                <a:gd name="connsiteY80" fmla="*/ 110728 h 921549"/>
                <a:gd name="connsiteX81" fmla="*/ 466557 w 941119"/>
                <a:gd name="connsiteY81" fmla="*/ 104110 h 921549"/>
                <a:gd name="connsiteX82" fmla="*/ 466788 w 941119"/>
                <a:gd name="connsiteY82" fmla="*/ 102580 h 921549"/>
                <a:gd name="connsiteX83" fmla="*/ 467944 w 941119"/>
                <a:gd name="connsiteY83" fmla="*/ 80538 h 921549"/>
                <a:gd name="connsiteX84" fmla="*/ 468674 w 941119"/>
                <a:gd name="connsiteY84" fmla="*/ 69294 h 921549"/>
                <a:gd name="connsiteX85" fmla="*/ 468958 w 941119"/>
                <a:gd name="connsiteY85" fmla="*/ 61075 h 921549"/>
                <a:gd name="connsiteX86" fmla="*/ 469795 w 941119"/>
                <a:gd name="connsiteY86" fmla="*/ 45188 h 921549"/>
                <a:gd name="connsiteX87" fmla="*/ 469919 w 941119"/>
                <a:gd name="connsiteY87" fmla="*/ 41096 h 921549"/>
                <a:gd name="connsiteX88" fmla="*/ 470026 w 941119"/>
                <a:gd name="connsiteY88" fmla="*/ 10230 h 921549"/>
                <a:gd name="connsiteX89" fmla="*/ 471947 w 941119"/>
                <a:gd name="connsiteY89" fmla="*/ 1334 h 921549"/>
                <a:gd name="connsiteX90" fmla="*/ 471947 w 941119"/>
                <a:gd name="connsiteY90" fmla="*/ 5462 h 921549"/>
                <a:gd name="connsiteX91" fmla="*/ 472054 w 941119"/>
                <a:gd name="connsiteY91" fmla="*/ 28589 h 921549"/>
                <a:gd name="connsiteX92" fmla="*/ 472783 w 941119"/>
                <a:gd name="connsiteY92" fmla="*/ 40883 h 921549"/>
                <a:gd name="connsiteX93" fmla="*/ 473068 w 941119"/>
                <a:gd name="connsiteY93" fmla="*/ 51664 h 921549"/>
                <a:gd name="connsiteX94" fmla="*/ 473904 w 941119"/>
                <a:gd name="connsiteY94" fmla="*/ 68067 h 921549"/>
                <a:gd name="connsiteX95" fmla="*/ 474100 w 941119"/>
                <a:gd name="connsiteY95" fmla="*/ 75183 h 921549"/>
                <a:gd name="connsiteX96" fmla="*/ 474900 w 941119"/>
                <a:gd name="connsiteY96" fmla="*/ 86942 h 921549"/>
                <a:gd name="connsiteX97" fmla="*/ 475096 w 941119"/>
                <a:gd name="connsiteY97" fmla="*/ 90500 h 921549"/>
                <a:gd name="connsiteX98" fmla="*/ 475986 w 941119"/>
                <a:gd name="connsiteY98" fmla="*/ 103808 h 921549"/>
                <a:gd name="connsiteX99" fmla="*/ 476146 w 941119"/>
                <a:gd name="connsiteY99" fmla="*/ 108415 h 921549"/>
                <a:gd name="connsiteX100" fmla="*/ 476893 w 941119"/>
                <a:gd name="connsiteY100" fmla="*/ 116065 h 921549"/>
                <a:gd name="connsiteX101" fmla="*/ 477071 w 941119"/>
                <a:gd name="connsiteY101" fmla="*/ 117595 h 921549"/>
                <a:gd name="connsiteX102" fmla="*/ 478316 w 941119"/>
                <a:gd name="connsiteY102" fmla="*/ 134479 h 921549"/>
                <a:gd name="connsiteX103" fmla="*/ 480095 w 941119"/>
                <a:gd name="connsiteY103" fmla="*/ 149227 h 921549"/>
                <a:gd name="connsiteX104" fmla="*/ 481163 w 941119"/>
                <a:gd name="connsiteY104" fmla="*/ 159421 h 921549"/>
                <a:gd name="connsiteX105" fmla="*/ 491339 w 941119"/>
                <a:gd name="connsiteY105" fmla="*/ 221083 h 921549"/>
                <a:gd name="connsiteX106" fmla="*/ 508204 w 941119"/>
                <a:gd name="connsiteY106" fmla="*/ 280290 h 921549"/>
                <a:gd name="connsiteX107" fmla="*/ 538448 w 941119"/>
                <a:gd name="connsiteY107" fmla="*/ 339639 h 921549"/>
                <a:gd name="connsiteX108" fmla="*/ 552556 w 941119"/>
                <a:gd name="connsiteY108" fmla="*/ 357928 h 921549"/>
                <a:gd name="connsiteX109" fmla="*/ 567073 w 941119"/>
                <a:gd name="connsiteY109" fmla="*/ 373210 h 921549"/>
                <a:gd name="connsiteX110" fmla="*/ 587550 w 941119"/>
                <a:gd name="connsiteY110" fmla="*/ 390289 h 921549"/>
                <a:gd name="connsiteX111" fmla="*/ 609077 w 941119"/>
                <a:gd name="connsiteY111" fmla="*/ 404325 h 921549"/>
                <a:gd name="connsiteX112" fmla="*/ 644249 w 941119"/>
                <a:gd name="connsiteY112" fmla="*/ 421297 h 921549"/>
                <a:gd name="connsiteX113" fmla="*/ 694062 w 941119"/>
                <a:gd name="connsiteY113" fmla="*/ 437202 h 921549"/>
                <a:gd name="connsiteX114" fmla="*/ 725106 w 941119"/>
                <a:gd name="connsiteY114" fmla="*/ 444087 h 921549"/>
                <a:gd name="connsiteX115" fmla="*/ 746846 w 941119"/>
                <a:gd name="connsiteY115" fmla="*/ 447645 h 921549"/>
                <a:gd name="connsiteX116" fmla="*/ 771664 w 941119"/>
                <a:gd name="connsiteY116" fmla="*/ 451328 h 921549"/>
                <a:gd name="connsiteX117" fmla="*/ 784936 w 941119"/>
                <a:gd name="connsiteY117" fmla="*/ 452644 h 921549"/>
                <a:gd name="connsiteX118" fmla="*/ 800200 w 941119"/>
                <a:gd name="connsiteY118" fmla="*/ 454423 h 921549"/>
                <a:gd name="connsiteX119" fmla="*/ 804292 w 941119"/>
                <a:gd name="connsiteY119" fmla="*/ 454672 h 921549"/>
                <a:gd name="connsiteX120" fmla="*/ 811408 w 941119"/>
                <a:gd name="connsiteY120" fmla="*/ 455420 h 921549"/>
                <a:gd name="connsiteX121" fmla="*/ 812422 w 941119"/>
                <a:gd name="connsiteY121" fmla="*/ 455580 h 921549"/>
                <a:gd name="connsiteX122" fmla="*/ 830337 w 941119"/>
                <a:gd name="connsiteY122" fmla="*/ 456754 h 921549"/>
                <a:gd name="connsiteX123" fmla="*/ 839535 w 941119"/>
                <a:gd name="connsiteY123" fmla="*/ 457519 h 921549"/>
                <a:gd name="connsiteX124" fmla="*/ 841065 w 941119"/>
                <a:gd name="connsiteY124" fmla="*/ 457697 h 921549"/>
                <a:gd name="connsiteX125" fmla="*/ 870829 w 941119"/>
                <a:gd name="connsiteY125" fmla="*/ 458871 h 921549"/>
                <a:gd name="connsiteX126" fmla="*/ 879510 w 941119"/>
                <a:gd name="connsiteY126" fmla="*/ 459529 h 921549"/>
                <a:gd name="connsiteX127" fmla="*/ 883602 w 941119"/>
                <a:gd name="connsiteY127" fmla="*/ 459778 h 921549"/>
                <a:gd name="connsiteX128" fmla="*/ 900059 w 941119"/>
                <a:gd name="connsiteY128" fmla="*/ 459885 h 921549"/>
                <a:gd name="connsiteX129" fmla="*/ 913384 w 941119"/>
                <a:gd name="connsiteY129" fmla="*/ 460632 h 921549"/>
                <a:gd name="connsiteX130" fmla="*/ 923133 w 941119"/>
                <a:gd name="connsiteY130" fmla="*/ 460846 h 921549"/>
                <a:gd name="connsiteX131" fmla="*/ 940621 w 941119"/>
                <a:gd name="connsiteY131" fmla="*/ 461522 h 921549"/>
                <a:gd name="connsiteX132" fmla="*/ 937561 w 941119"/>
                <a:gd name="connsiteY132" fmla="*/ 461806 h 921549"/>
                <a:gd name="connsiteX133" fmla="*/ 906694 w 941119"/>
                <a:gd name="connsiteY133" fmla="*/ 461949 h 921549"/>
                <a:gd name="connsiteX134" fmla="*/ 900557 w 941119"/>
                <a:gd name="connsiteY134" fmla="*/ 462482 h 921549"/>
                <a:gd name="connsiteX135" fmla="*/ 895967 w 941119"/>
                <a:gd name="connsiteY135" fmla="*/ 462838 h 921549"/>
                <a:gd name="connsiteX136" fmla="*/ 881040 w 941119"/>
                <a:gd name="connsiteY136" fmla="*/ 462945 h 921549"/>
                <a:gd name="connsiteX137" fmla="*/ 870811 w 941119"/>
                <a:gd name="connsiteY137" fmla="*/ 463639 h 921549"/>
                <a:gd name="connsiteX138" fmla="*/ 860546 w 941119"/>
                <a:gd name="connsiteY138" fmla="*/ 463959 h 921549"/>
                <a:gd name="connsiteX139" fmla="*/ 850316 w 941119"/>
                <a:gd name="connsiteY139" fmla="*/ 464688 h 921549"/>
                <a:gd name="connsiteX140" fmla="*/ 844677 w 941119"/>
                <a:gd name="connsiteY140" fmla="*/ 464955 h 921549"/>
                <a:gd name="connsiteX141" fmla="*/ 832401 w 941119"/>
                <a:gd name="connsiteY141" fmla="*/ 465809 h 921549"/>
                <a:gd name="connsiteX142" fmla="*/ 827793 w 941119"/>
                <a:gd name="connsiteY142" fmla="*/ 466005 h 921549"/>
                <a:gd name="connsiteX143" fmla="*/ 818596 w 941119"/>
                <a:gd name="connsiteY143" fmla="*/ 466788 h 921549"/>
                <a:gd name="connsiteX144" fmla="*/ 817066 w 941119"/>
                <a:gd name="connsiteY144" fmla="*/ 466966 h 921549"/>
                <a:gd name="connsiteX145" fmla="*/ 800200 w 941119"/>
                <a:gd name="connsiteY145" fmla="*/ 468264 h 921549"/>
                <a:gd name="connsiteX146" fmla="*/ 785416 w 941119"/>
                <a:gd name="connsiteY146" fmla="*/ 469777 h 921549"/>
                <a:gd name="connsiteX147" fmla="*/ 773194 w 941119"/>
                <a:gd name="connsiteY147" fmla="*/ 471182 h 921549"/>
                <a:gd name="connsiteX148" fmla="*/ 762004 w 941119"/>
                <a:gd name="connsiteY148" fmla="*/ 472481 h 921549"/>
                <a:gd name="connsiteX149" fmla="*/ 751881 w 941119"/>
                <a:gd name="connsiteY149" fmla="*/ 474117 h 921549"/>
                <a:gd name="connsiteX150" fmla="*/ 724075 w 941119"/>
                <a:gd name="connsiteY150" fmla="*/ 478654 h 921549"/>
                <a:gd name="connsiteX151" fmla="*/ 689063 w 941119"/>
                <a:gd name="connsiteY151" fmla="*/ 486606 h 921549"/>
                <a:gd name="connsiteX152" fmla="*/ 637061 w 941119"/>
                <a:gd name="connsiteY152" fmla="*/ 504272 h 921549"/>
                <a:gd name="connsiteX153" fmla="*/ 592069 w 941119"/>
                <a:gd name="connsiteY153" fmla="*/ 528948 h 921549"/>
                <a:gd name="connsiteX154" fmla="*/ 567073 w 941119"/>
                <a:gd name="connsiteY154" fmla="*/ 549531 h 921549"/>
                <a:gd name="connsiteX155" fmla="*/ 560153 w 941119"/>
                <a:gd name="connsiteY155" fmla="*/ 556434 h 921549"/>
                <a:gd name="connsiteX156" fmla="*/ 541312 w 941119"/>
                <a:gd name="connsiteY156" fmla="*/ 578797 h 921549"/>
                <a:gd name="connsiteX157" fmla="*/ 520355 w 941119"/>
                <a:gd name="connsiteY157" fmla="*/ 613524 h 921549"/>
                <a:gd name="connsiteX158" fmla="*/ 507350 w 941119"/>
                <a:gd name="connsiteY158" fmla="*/ 644266 h 921549"/>
                <a:gd name="connsiteX159" fmla="*/ 493314 w 941119"/>
                <a:gd name="connsiteY159" fmla="*/ 692034 h 921549"/>
                <a:gd name="connsiteX160" fmla="*/ 487514 w 941119"/>
                <a:gd name="connsiteY160" fmla="*/ 720143 h 921549"/>
                <a:gd name="connsiteX161" fmla="*/ 483137 w 941119"/>
                <a:gd name="connsiteY161" fmla="*/ 747985 h 921549"/>
                <a:gd name="connsiteX162" fmla="*/ 479971 w 941119"/>
                <a:gd name="connsiteY162" fmla="*/ 771860 h 921549"/>
                <a:gd name="connsiteX163" fmla="*/ 478281 w 941119"/>
                <a:gd name="connsiteY163" fmla="*/ 786092 h 921549"/>
                <a:gd name="connsiteX164" fmla="*/ 476929 w 941119"/>
                <a:gd name="connsiteY164" fmla="*/ 802442 h 921549"/>
                <a:gd name="connsiteX165" fmla="*/ 475310 w 941119"/>
                <a:gd name="connsiteY165" fmla="*/ 822367 h 921549"/>
                <a:gd name="connsiteX166" fmla="*/ 475185 w 941119"/>
                <a:gd name="connsiteY166" fmla="*/ 823381 h 921549"/>
                <a:gd name="connsiteX167" fmla="*/ 474064 w 941119"/>
                <a:gd name="connsiteY167" fmla="*/ 844392 h 921549"/>
                <a:gd name="connsiteX168" fmla="*/ 473246 w 941119"/>
                <a:gd name="connsiteY168" fmla="*/ 859264 h 921549"/>
                <a:gd name="connsiteX169" fmla="*/ 473015 w 941119"/>
                <a:gd name="connsiteY169" fmla="*/ 869014 h 921549"/>
                <a:gd name="connsiteX170" fmla="*/ 472178 w 941119"/>
                <a:gd name="connsiteY170" fmla="*/ 884883 h 921549"/>
                <a:gd name="connsiteX171" fmla="*/ 472036 w 941119"/>
                <a:gd name="connsiteY171" fmla="*/ 888992 h 921549"/>
                <a:gd name="connsiteX172" fmla="*/ 471912 w 941119"/>
                <a:gd name="connsiteY172" fmla="*/ 916265 h 921549"/>
                <a:gd name="connsiteX173" fmla="*/ 471965 w 941119"/>
                <a:gd name="connsiteY173" fmla="*/ 921371 h 921549"/>
              </a:gdLst>
              <a:ahLst/>
              <a:cxnLst/>
              <a:rect l="l" t="t" r="r" b="b"/>
              <a:pathLst>
                <a:path w="941119" h="921549">
                  <a:moveTo>
                    <a:pt x="471965" y="921371"/>
                  </a:moveTo>
                  <a:cubicBezTo>
                    <a:pt x="470378" y="916840"/>
                    <a:pt x="469718" y="912036"/>
                    <a:pt x="470026" y="907245"/>
                  </a:cubicBezTo>
                  <a:cubicBezTo>
                    <a:pt x="470026" y="900396"/>
                    <a:pt x="470026" y="893529"/>
                    <a:pt x="470026" y="886680"/>
                  </a:cubicBezTo>
                  <a:cubicBezTo>
                    <a:pt x="470102" y="882398"/>
                    <a:pt x="469859" y="878115"/>
                    <a:pt x="469296" y="873871"/>
                  </a:cubicBezTo>
                  <a:cubicBezTo>
                    <a:pt x="468951" y="870115"/>
                    <a:pt x="468857" y="866342"/>
                    <a:pt x="469012" y="862574"/>
                  </a:cubicBezTo>
                  <a:cubicBezTo>
                    <a:pt x="469012" y="858126"/>
                    <a:pt x="469279" y="853678"/>
                    <a:pt x="468211" y="849266"/>
                  </a:cubicBezTo>
                  <a:cubicBezTo>
                    <a:pt x="468003" y="847907"/>
                    <a:pt x="467937" y="846530"/>
                    <a:pt x="468016" y="845157"/>
                  </a:cubicBezTo>
                  <a:cubicBezTo>
                    <a:pt x="467891" y="840211"/>
                    <a:pt x="468229" y="835229"/>
                    <a:pt x="467144" y="830301"/>
                  </a:cubicBezTo>
                  <a:cubicBezTo>
                    <a:pt x="466896" y="828432"/>
                    <a:pt x="466838" y="826542"/>
                    <a:pt x="466966" y="824662"/>
                  </a:cubicBezTo>
                  <a:cubicBezTo>
                    <a:pt x="467130" y="821746"/>
                    <a:pt x="466872" y="818823"/>
                    <a:pt x="466201" y="815980"/>
                  </a:cubicBezTo>
                  <a:cubicBezTo>
                    <a:pt x="466059" y="815489"/>
                    <a:pt x="466005" y="814977"/>
                    <a:pt x="466041" y="814468"/>
                  </a:cubicBezTo>
                  <a:cubicBezTo>
                    <a:pt x="466414" y="808277"/>
                    <a:pt x="465027" y="802192"/>
                    <a:pt x="464813" y="796037"/>
                  </a:cubicBezTo>
                  <a:cubicBezTo>
                    <a:pt x="464635" y="791091"/>
                    <a:pt x="463746" y="786199"/>
                    <a:pt x="463176" y="781271"/>
                  </a:cubicBezTo>
                  <a:cubicBezTo>
                    <a:pt x="463038" y="780428"/>
                    <a:pt x="462943" y="779579"/>
                    <a:pt x="462892" y="778727"/>
                  </a:cubicBezTo>
                  <a:cubicBezTo>
                    <a:pt x="462629" y="773263"/>
                    <a:pt x="462034" y="767821"/>
                    <a:pt x="461113" y="762431"/>
                  </a:cubicBezTo>
                  <a:cubicBezTo>
                    <a:pt x="460686" y="759388"/>
                    <a:pt x="460401" y="756329"/>
                    <a:pt x="459992" y="753286"/>
                  </a:cubicBezTo>
                  <a:cubicBezTo>
                    <a:pt x="458498" y="742452"/>
                    <a:pt x="456754" y="731671"/>
                    <a:pt x="454904" y="720890"/>
                  </a:cubicBezTo>
                  <a:cubicBezTo>
                    <a:pt x="452420" y="705871"/>
                    <a:pt x="449159" y="690989"/>
                    <a:pt x="445137" y="676307"/>
                  </a:cubicBezTo>
                  <a:cubicBezTo>
                    <a:pt x="440458" y="659107"/>
                    <a:pt x="434573" y="642259"/>
                    <a:pt x="427524" y="625888"/>
                  </a:cubicBezTo>
                  <a:cubicBezTo>
                    <a:pt x="420559" y="609848"/>
                    <a:pt x="411982" y="594559"/>
                    <a:pt x="401924" y="580256"/>
                  </a:cubicBezTo>
                  <a:cubicBezTo>
                    <a:pt x="396960" y="573068"/>
                    <a:pt x="391427" y="566292"/>
                    <a:pt x="385378" y="559992"/>
                  </a:cubicBezTo>
                  <a:cubicBezTo>
                    <a:pt x="384293" y="558889"/>
                    <a:pt x="383333" y="557680"/>
                    <a:pt x="382372" y="556434"/>
                  </a:cubicBezTo>
                  <a:cubicBezTo>
                    <a:pt x="380666" y="554280"/>
                    <a:pt x="378714" y="552333"/>
                    <a:pt x="376554" y="550635"/>
                  </a:cubicBezTo>
                  <a:cubicBezTo>
                    <a:pt x="375722" y="550037"/>
                    <a:pt x="374925" y="549389"/>
                    <a:pt x="374170" y="548695"/>
                  </a:cubicBezTo>
                  <a:cubicBezTo>
                    <a:pt x="369525" y="544134"/>
                    <a:pt x="364594" y="539873"/>
                    <a:pt x="359404" y="535940"/>
                  </a:cubicBezTo>
                  <a:cubicBezTo>
                    <a:pt x="352144" y="530209"/>
                    <a:pt x="344501" y="524984"/>
                    <a:pt x="336526" y="520302"/>
                  </a:cubicBezTo>
                  <a:cubicBezTo>
                    <a:pt x="319182" y="510227"/>
                    <a:pt x="300888" y="501885"/>
                    <a:pt x="281909" y="495395"/>
                  </a:cubicBezTo>
                  <a:cubicBezTo>
                    <a:pt x="267490" y="490476"/>
                    <a:pt x="252821" y="486320"/>
                    <a:pt x="237966" y="482942"/>
                  </a:cubicBezTo>
                  <a:cubicBezTo>
                    <a:pt x="226473" y="480291"/>
                    <a:pt x="214927" y="477853"/>
                    <a:pt x="203239" y="476199"/>
                  </a:cubicBezTo>
                  <a:cubicBezTo>
                    <a:pt x="192760" y="474722"/>
                    <a:pt x="182335" y="472641"/>
                    <a:pt x="171839" y="471449"/>
                  </a:cubicBezTo>
                  <a:cubicBezTo>
                    <a:pt x="167444" y="470933"/>
                    <a:pt x="162943" y="470239"/>
                    <a:pt x="158585" y="470043"/>
                  </a:cubicBezTo>
                  <a:cubicBezTo>
                    <a:pt x="154226" y="469848"/>
                    <a:pt x="149690" y="469047"/>
                    <a:pt x="145349" y="468496"/>
                  </a:cubicBezTo>
                  <a:cubicBezTo>
                    <a:pt x="144341" y="468325"/>
                    <a:pt x="143326" y="468206"/>
                    <a:pt x="142306" y="468140"/>
                  </a:cubicBezTo>
                  <a:cubicBezTo>
                    <a:pt x="139033" y="468140"/>
                    <a:pt x="135795" y="467410"/>
                    <a:pt x="132611" y="467339"/>
                  </a:cubicBezTo>
                  <a:cubicBezTo>
                    <a:pt x="126420" y="467197"/>
                    <a:pt x="120353" y="465863"/>
                    <a:pt x="114180" y="466023"/>
                  </a:cubicBezTo>
                  <a:cubicBezTo>
                    <a:pt x="111788" y="466194"/>
                    <a:pt x="109383" y="465971"/>
                    <a:pt x="107063" y="465364"/>
                  </a:cubicBezTo>
                  <a:cubicBezTo>
                    <a:pt x="106570" y="465201"/>
                    <a:pt x="106053" y="465123"/>
                    <a:pt x="105533" y="465133"/>
                  </a:cubicBezTo>
                  <a:cubicBezTo>
                    <a:pt x="97972" y="465489"/>
                    <a:pt x="90518" y="464101"/>
                    <a:pt x="82975" y="463977"/>
                  </a:cubicBezTo>
                  <a:cubicBezTo>
                    <a:pt x="77838" y="464155"/>
                    <a:pt x="72695" y="463886"/>
                    <a:pt x="67604" y="463176"/>
                  </a:cubicBezTo>
                  <a:cubicBezTo>
                    <a:pt x="64708" y="462883"/>
                    <a:pt x="61794" y="462812"/>
                    <a:pt x="58887" y="462963"/>
                  </a:cubicBezTo>
                  <a:cubicBezTo>
                    <a:pt x="52037" y="462767"/>
                    <a:pt x="45170" y="463425"/>
                    <a:pt x="38374" y="462073"/>
                  </a:cubicBezTo>
                  <a:cubicBezTo>
                    <a:pt x="37010" y="461918"/>
                    <a:pt x="35634" y="461888"/>
                    <a:pt x="34265" y="461984"/>
                  </a:cubicBezTo>
                  <a:lnTo>
                    <a:pt x="4892" y="461931"/>
                  </a:lnTo>
                  <a:cubicBezTo>
                    <a:pt x="3677" y="462016"/>
                    <a:pt x="2458" y="461815"/>
                    <a:pt x="1334" y="461344"/>
                  </a:cubicBezTo>
                  <a:cubicBezTo>
                    <a:pt x="2348" y="461255"/>
                    <a:pt x="3380" y="461095"/>
                    <a:pt x="4394" y="461077"/>
                  </a:cubicBezTo>
                  <a:lnTo>
                    <a:pt x="22416" y="460952"/>
                  </a:lnTo>
                  <a:cubicBezTo>
                    <a:pt x="25991" y="461127"/>
                    <a:pt x="29574" y="460876"/>
                    <a:pt x="33090" y="460205"/>
                  </a:cubicBezTo>
                  <a:cubicBezTo>
                    <a:pt x="34449" y="459994"/>
                    <a:pt x="35828" y="459935"/>
                    <a:pt x="37200" y="460027"/>
                  </a:cubicBezTo>
                  <a:cubicBezTo>
                    <a:pt x="43035" y="460027"/>
                    <a:pt x="48853" y="460027"/>
                    <a:pt x="54688" y="460027"/>
                  </a:cubicBezTo>
                  <a:cubicBezTo>
                    <a:pt x="58111" y="460079"/>
                    <a:pt x="61533" y="459848"/>
                    <a:pt x="64918" y="459334"/>
                  </a:cubicBezTo>
                  <a:cubicBezTo>
                    <a:pt x="67984" y="459010"/>
                    <a:pt x="71070" y="458908"/>
                    <a:pt x="74151" y="459031"/>
                  </a:cubicBezTo>
                  <a:cubicBezTo>
                    <a:pt x="78781" y="459232"/>
                    <a:pt x="83420" y="458953"/>
                    <a:pt x="87992" y="458195"/>
                  </a:cubicBezTo>
                  <a:cubicBezTo>
                    <a:pt x="89689" y="457960"/>
                    <a:pt x="91405" y="457894"/>
                    <a:pt x="93116" y="457999"/>
                  </a:cubicBezTo>
                  <a:cubicBezTo>
                    <a:pt x="97226" y="458202"/>
                    <a:pt x="101346" y="457921"/>
                    <a:pt x="105391" y="457163"/>
                  </a:cubicBezTo>
                  <a:cubicBezTo>
                    <a:pt x="106750" y="456951"/>
                    <a:pt x="108129" y="456891"/>
                    <a:pt x="109501" y="456985"/>
                  </a:cubicBezTo>
                  <a:cubicBezTo>
                    <a:pt x="113269" y="457163"/>
                    <a:pt x="117046" y="456877"/>
                    <a:pt x="120744" y="456131"/>
                  </a:cubicBezTo>
                  <a:cubicBezTo>
                    <a:pt x="121919" y="455930"/>
                    <a:pt x="123113" y="455870"/>
                    <a:pt x="124302" y="455953"/>
                  </a:cubicBezTo>
                  <a:cubicBezTo>
                    <a:pt x="127048" y="456103"/>
                    <a:pt x="129801" y="455839"/>
                    <a:pt x="132468" y="455171"/>
                  </a:cubicBezTo>
                  <a:cubicBezTo>
                    <a:pt x="132964" y="455021"/>
                    <a:pt x="133482" y="454962"/>
                    <a:pt x="133998" y="454993"/>
                  </a:cubicBezTo>
                  <a:cubicBezTo>
                    <a:pt x="139335" y="455384"/>
                    <a:pt x="144530" y="453907"/>
                    <a:pt x="149850" y="453747"/>
                  </a:cubicBezTo>
                  <a:cubicBezTo>
                    <a:pt x="154262" y="453623"/>
                    <a:pt x="158745" y="452680"/>
                    <a:pt x="163050" y="452128"/>
                  </a:cubicBezTo>
                  <a:cubicBezTo>
                    <a:pt x="166964" y="451648"/>
                    <a:pt x="170878" y="451310"/>
                    <a:pt x="174774" y="450794"/>
                  </a:cubicBezTo>
                  <a:cubicBezTo>
                    <a:pt x="181036" y="449940"/>
                    <a:pt x="187228" y="448926"/>
                    <a:pt x="193543" y="448125"/>
                  </a:cubicBezTo>
                  <a:cubicBezTo>
                    <a:pt x="200499" y="447254"/>
                    <a:pt x="207384" y="445973"/>
                    <a:pt x="214251" y="444656"/>
                  </a:cubicBezTo>
                  <a:cubicBezTo>
                    <a:pt x="218290" y="443874"/>
                    <a:pt x="222364" y="443322"/>
                    <a:pt x="226367" y="442450"/>
                  </a:cubicBezTo>
                  <a:cubicBezTo>
                    <a:pt x="244963" y="438563"/>
                    <a:pt x="263323" y="433621"/>
                    <a:pt x="281357" y="427649"/>
                  </a:cubicBezTo>
                  <a:cubicBezTo>
                    <a:pt x="296960" y="422374"/>
                    <a:pt x="312103" y="415829"/>
                    <a:pt x="326634" y="408079"/>
                  </a:cubicBezTo>
                  <a:cubicBezTo>
                    <a:pt x="339643" y="401148"/>
                    <a:pt x="351963" y="392993"/>
                    <a:pt x="363425" y="383724"/>
                  </a:cubicBezTo>
                  <a:cubicBezTo>
                    <a:pt x="372173" y="376544"/>
                    <a:pt x="380335" y="368680"/>
                    <a:pt x="387834" y="360205"/>
                  </a:cubicBezTo>
                  <a:cubicBezTo>
                    <a:pt x="396875" y="350126"/>
                    <a:pt x="404875" y="339159"/>
                    <a:pt x="411708" y="327470"/>
                  </a:cubicBezTo>
                  <a:cubicBezTo>
                    <a:pt x="415925" y="320212"/>
                    <a:pt x="420195" y="312971"/>
                    <a:pt x="423681" y="305321"/>
                  </a:cubicBezTo>
                  <a:cubicBezTo>
                    <a:pt x="430088" y="291460"/>
                    <a:pt x="435585" y="277198"/>
                    <a:pt x="440138" y="262624"/>
                  </a:cubicBezTo>
                  <a:cubicBezTo>
                    <a:pt x="444158" y="249530"/>
                    <a:pt x="447699" y="236329"/>
                    <a:pt x="450527" y="222915"/>
                  </a:cubicBezTo>
                  <a:cubicBezTo>
                    <a:pt x="452129" y="215390"/>
                    <a:pt x="453801" y="207882"/>
                    <a:pt x="455082" y="200286"/>
                  </a:cubicBezTo>
                  <a:cubicBezTo>
                    <a:pt x="456363" y="192689"/>
                    <a:pt x="457448" y="185110"/>
                    <a:pt x="458640" y="177514"/>
                  </a:cubicBezTo>
                  <a:cubicBezTo>
                    <a:pt x="459191" y="173956"/>
                    <a:pt x="459743" y="170398"/>
                    <a:pt x="460419" y="166840"/>
                  </a:cubicBezTo>
                  <a:cubicBezTo>
                    <a:pt x="460917" y="163975"/>
                    <a:pt x="460881" y="161058"/>
                    <a:pt x="461415" y="158176"/>
                  </a:cubicBezTo>
                  <a:cubicBezTo>
                    <a:pt x="462234" y="153817"/>
                    <a:pt x="462340" y="149280"/>
                    <a:pt x="462803" y="144922"/>
                  </a:cubicBezTo>
                  <a:cubicBezTo>
                    <a:pt x="463319" y="139994"/>
                    <a:pt x="463870" y="135083"/>
                    <a:pt x="464422" y="130155"/>
                  </a:cubicBezTo>
                  <a:cubicBezTo>
                    <a:pt x="464562" y="129662"/>
                    <a:pt x="464651" y="129155"/>
                    <a:pt x="464689" y="128643"/>
                  </a:cubicBezTo>
                  <a:cubicBezTo>
                    <a:pt x="464368" y="122630"/>
                    <a:pt x="466005" y="116741"/>
                    <a:pt x="465881" y="110728"/>
                  </a:cubicBezTo>
                  <a:cubicBezTo>
                    <a:pt x="465758" y="108500"/>
                    <a:pt x="465987" y="106267"/>
                    <a:pt x="466557" y="104110"/>
                  </a:cubicBezTo>
                  <a:cubicBezTo>
                    <a:pt x="466720" y="103617"/>
                    <a:pt x="466799" y="103100"/>
                    <a:pt x="466788" y="102580"/>
                  </a:cubicBezTo>
                  <a:cubicBezTo>
                    <a:pt x="466397" y="95197"/>
                    <a:pt x="467998" y="87921"/>
                    <a:pt x="467944" y="80538"/>
                  </a:cubicBezTo>
                  <a:cubicBezTo>
                    <a:pt x="467823" y="76775"/>
                    <a:pt x="468069" y="73010"/>
                    <a:pt x="468674" y="69294"/>
                  </a:cubicBezTo>
                  <a:cubicBezTo>
                    <a:pt x="468983" y="66566"/>
                    <a:pt x="469078" y="63818"/>
                    <a:pt x="468958" y="61075"/>
                  </a:cubicBezTo>
                  <a:cubicBezTo>
                    <a:pt x="469101" y="55738"/>
                    <a:pt x="468585" y="50401"/>
                    <a:pt x="469795" y="45188"/>
                  </a:cubicBezTo>
                  <a:cubicBezTo>
                    <a:pt x="469988" y="43833"/>
                    <a:pt x="470029" y="42460"/>
                    <a:pt x="469919" y="41096"/>
                  </a:cubicBezTo>
                  <a:cubicBezTo>
                    <a:pt x="469919" y="30795"/>
                    <a:pt x="470079" y="20512"/>
                    <a:pt x="470026" y="10230"/>
                  </a:cubicBezTo>
                  <a:cubicBezTo>
                    <a:pt x="470088" y="7168"/>
                    <a:pt x="470741" y="4148"/>
                    <a:pt x="471947" y="1334"/>
                  </a:cubicBezTo>
                  <a:lnTo>
                    <a:pt x="471947" y="5462"/>
                  </a:lnTo>
                  <a:cubicBezTo>
                    <a:pt x="471947" y="13183"/>
                    <a:pt x="471947" y="20886"/>
                    <a:pt x="472054" y="28589"/>
                  </a:cubicBezTo>
                  <a:cubicBezTo>
                    <a:pt x="471995" y="32700"/>
                    <a:pt x="472239" y="36808"/>
                    <a:pt x="472783" y="40883"/>
                  </a:cubicBezTo>
                  <a:cubicBezTo>
                    <a:pt x="473128" y="44465"/>
                    <a:pt x="473223" y="48068"/>
                    <a:pt x="473068" y="51664"/>
                  </a:cubicBezTo>
                  <a:cubicBezTo>
                    <a:pt x="473193" y="57143"/>
                    <a:pt x="472819" y="62605"/>
                    <a:pt x="473904" y="68067"/>
                  </a:cubicBezTo>
                  <a:cubicBezTo>
                    <a:pt x="474171" y="70429"/>
                    <a:pt x="474237" y="72809"/>
                    <a:pt x="474100" y="75183"/>
                  </a:cubicBezTo>
                  <a:cubicBezTo>
                    <a:pt x="473904" y="79121"/>
                    <a:pt x="474173" y="83068"/>
                    <a:pt x="474900" y="86942"/>
                  </a:cubicBezTo>
                  <a:cubicBezTo>
                    <a:pt x="475098" y="88117"/>
                    <a:pt x="475164" y="89311"/>
                    <a:pt x="475096" y="90500"/>
                  </a:cubicBezTo>
                  <a:cubicBezTo>
                    <a:pt x="474922" y="94955"/>
                    <a:pt x="475219" y="99416"/>
                    <a:pt x="475986" y="103808"/>
                  </a:cubicBezTo>
                  <a:cubicBezTo>
                    <a:pt x="476210" y="105333"/>
                    <a:pt x="476263" y="106878"/>
                    <a:pt x="476146" y="108415"/>
                  </a:cubicBezTo>
                  <a:cubicBezTo>
                    <a:pt x="476012" y="110988"/>
                    <a:pt x="476263" y="113567"/>
                    <a:pt x="476893" y="116065"/>
                  </a:cubicBezTo>
                  <a:cubicBezTo>
                    <a:pt x="477041" y="116561"/>
                    <a:pt x="477101" y="117079"/>
                    <a:pt x="477071" y="117595"/>
                  </a:cubicBezTo>
                  <a:cubicBezTo>
                    <a:pt x="476715" y="123271"/>
                    <a:pt x="478085" y="128821"/>
                    <a:pt x="478316" y="134479"/>
                  </a:cubicBezTo>
                  <a:cubicBezTo>
                    <a:pt x="478530" y="139407"/>
                    <a:pt x="479455" y="144299"/>
                    <a:pt x="480095" y="149227"/>
                  </a:cubicBezTo>
                  <a:cubicBezTo>
                    <a:pt x="480487" y="152607"/>
                    <a:pt x="480771" y="156023"/>
                    <a:pt x="481163" y="159421"/>
                  </a:cubicBezTo>
                  <a:cubicBezTo>
                    <a:pt x="483600" y="180129"/>
                    <a:pt x="487123" y="200659"/>
                    <a:pt x="491339" y="221083"/>
                  </a:cubicBezTo>
                  <a:cubicBezTo>
                    <a:pt x="495486" y="241209"/>
                    <a:pt x="501124" y="260999"/>
                    <a:pt x="508204" y="280290"/>
                  </a:cubicBezTo>
                  <a:cubicBezTo>
                    <a:pt x="515675" y="301299"/>
                    <a:pt x="525842" y="321247"/>
                    <a:pt x="538448" y="339639"/>
                  </a:cubicBezTo>
                  <a:cubicBezTo>
                    <a:pt x="542878" y="345955"/>
                    <a:pt x="547521" y="352092"/>
                    <a:pt x="552556" y="357928"/>
                  </a:cubicBezTo>
                  <a:cubicBezTo>
                    <a:pt x="557146" y="363265"/>
                    <a:pt x="562092" y="368246"/>
                    <a:pt x="567073" y="373210"/>
                  </a:cubicBezTo>
                  <a:cubicBezTo>
                    <a:pt x="573448" y="379424"/>
                    <a:pt x="580293" y="385133"/>
                    <a:pt x="587550" y="390289"/>
                  </a:cubicBezTo>
                  <a:cubicBezTo>
                    <a:pt x="594471" y="395341"/>
                    <a:pt x="601694" y="399949"/>
                    <a:pt x="609077" y="404325"/>
                  </a:cubicBezTo>
                  <a:cubicBezTo>
                    <a:pt x="620349" y="410876"/>
                    <a:pt x="632106" y="416549"/>
                    <a:pt x="644249" y="421297"/>
                  </a:cubicBezTo>
                  <a:cubicBezTo>
                    <a:pt x="660441" y="427810"/>
                    <a:pt x="677090" y="433128"/>
                    <a:pt x="694062" y="437202"/>
                  </a:cubicBezTo>
                  <a:cubicBezTo>
                    <a:pt x="704363" y="439657"/>
                    <a:pt x="714681" y="442148"/>
                    <a:pt x="725106" y="444087"/>
                  </a:cubicBezTo>
                  <a:cubicBezTo>
                    <a:pt x="732312" y="445439"/>
                    <a:pt x="739517" y="446898"/>
                    <a:pt x="746846" y="447645"/>
                  </a:cubicBezTo>
                  <a:cubicBezTo>
                    <a:pt x="755155" y="448570"/>
                    <a:pt x="763392" y="450171"/>
                    <a:pt x="771664" y="451328"/>
                  </a:cubicBezTo>
                  <a:cubicBezTo>
                    <a:pt x="776076" y="451933"/>
                    <a:pt x="780560" y="452164"/>
                    <a:pt x="784936" y="452644"/>
                  </a:cubicBezTo>
                  <a:cubicBezTo>
                    <a:pt x="790024" y="453178"/>
                    <a:pt x="795112" y="453836"/>
                    <a:pt x="800200" y="454423"/>
                  </a:cubicBezTo>
                  <a:cubicBezTo>
                    <a:pt x="801552" y="454566"/>
                    <a:pt x="802922" y="454655"/>
                    <a:pt x="804292" y="454672"/>
                  </a:cubicBezTo>
                  <a:cubicBezTo>
                    <a:pt x="806689" y="454575"/>
                    <a:pt x="809085" y="454827"/>
                    <a:pt x="811408" y="455420"/>
                  </a:cubicBezTo>
                  <a:cubicBezTo>
                    <a:pt x="811734" y="455535"/>
                    <a:pt x="812077" y="455589"/>
                    <a:pt x="812422" y="455580"/>
                  </a:cubicBezTo>
                  <a:cubicBezTo>
                    <a:pt x="818453" y="455242"/>
                    <a:pt x="824342" y="456683"/>
                    <a:pt x="830337" y="456754"/>
                  </a:cubicBezTo>
                  <a:cubicBezTo>
                    <a:pt x="833424" y="456581"/>
                    <a:pt x="836520" y="456838"/>
                    <a:pt x="839535" y="457519"/>
                  </a:cubicBezTo>
                  <a:cubicBezTo>
                    <a:pt x="840031" y="457667"/>
                    <a:pt x="840549" y="457727"/>
                    <a:pt x="841065" y="457697"/>
                  </a:cubicBezTo>
                  <a:cubicBezTo>
                    <a:pt x="851010" y="457305"/>
                    <a:pt x="860866" y="459280"/>
                    <a:pt x="870829" y="458871"/>
                  </a:cubicBezTo>
                  <a:cubicBezTo>
                    <a:pt x="873739" y="458656"/>
                    <a:pt x="876666" y="458876"/>
                    <a:pt x="879510" y="459529"/>
                  </a:cubicBezTo>
                  <a:cubicBezTo>
                    <a:pt x="880859" y="459773"/>
                    <a:pt x="882232" y="459857"/>
                    <a:pt x="883602" y="459778"/>
                  </a:cubicBezTo>
                  <a:cubicBezTo>
                    <a:pt x="889082" y="459778"/>
                    <a:pt x="894579" y="459778"/>
                    <a:pt x="900059" y="459885"/>
                  </a:cubicBezTo>
                  <a:cubicBezTo>
                    <a:pt x="904513" y="459778"/>
                    <a:pt x="908970" y="460029"/>
                    <a:pt x="913384" y="460632"/>
                  </a:cubicBezTo>
                  <a:cubicBezTo>
                    <a:pt x="916621" y="460979"/>
                    <a:pt x="919883" y="461052"/>
                    <a:pt x="923133" y="460846"/>
                  </a:cubicBezTo>
                  <a:cubicBezTo>
                    <a:pt x="928970" y="460760"/>
                    <a:pt x="934807" y="460986"/>
                    <a:pt x="940621" y="461522"/>
                  </a:cubicBezTo>
                  <a:cubicBezTo>
                    <a:pt x="939589" y="461629"/>
                    <a:pt x="938575" y="461789"/>
                    <a:pt x="937561" y="461806"/>
                  </a:cubicBezTo>
                  <a:lnTo>
                    <a:pt x="906694" y="461949"/>
                  </a:lnTo>
                  <a:cubicBezTo>
                    <a:pt x="904636" y="461913"/>
                    <a:pt x="902578" y="462093"/>
                    <a:pt x="900557" y="462482"/>
                  </a:cubicBezTo>
                  <a:cubicBezTo>
                    <a:pt x="899043" y="462762"/>
                    <a:pt x="897506" y="462881"/>
                    <a:pt x="895967" y="462838"/>
                  </a:cubicBezTo>
                  <a:cubicBezTo>
                    <a:pt x="890985" y="462838"/>
                    <a:pt x="886022" y="462838"/>
                    <a:pt x="881040" y="462945"/>
                  </a:cubicBezTo>
                  <a:cubicBezTo>
                    <a:pt x="877618" y="462927"/>
                    <a:pt x="874200" y="463160"/>
                    <a:pt x="870811" y="463639"/>
                  </a:cubicBezTo>
                  <a:cubicBezTo>
                    <a:pt x="867400" y="463968"/>
                    <a:pt x="863970" y="464076"/>
                    <a:pt x="860546" y="463959"/>
                  </a:cubicBezTo>
                  <a:cubicBezTo>
                    <a:pt x="857119" y="463838"/>
                    <a:pt x="853691" y="464082"/>
                    <a:pt x="850316" y="464688"/>
                  </a:cubicBezTo>
                  <a:cubicBezTo>
                    <a:pt x="848450" y="464966"/>
                    <a:pt x="846561" y="465055"/>
                    <a:pt x="844677" y="464955"/>
                  </a:cubicBezTo>
                  <a:cubicBezTo>
                    <a:pt x="840565" y="464795"/>
                    <a:pt x="836450" y="465082"/>
                    <a:pt x="832401" y="465809"/>
                  </a:cubicBezTo>
                  <a:cubicBezTo>
                    <a:pt x="830876" y="466035"/>
                    <a:pt x="829332" y="466101"/>
                    <a:pt x="827793" y="466005"/>
                  </a:cubicBezTo>
                  <a:cubicBezTo>
                    <a:pt x="824707" y="465829"/>
                    <a:pt x="821609" y="466092"/>
                    <a:pt x="818596" y="466788"/>
                  </a:cubicBezTo>
                  <a:cubicBezTo>
                    <a:pt x="818101" y="466944"/>
                    <a:pt x="817582" y="467005"/>
                    <a:pt x="817066" y="466966"/>
                  </a:cubicBezTo>
                  <a:cubicBezTo>
                    <a:pt x="811391" y="466539"/>
                    <a:pt x="805787" y="467695"/>
                    <a:pt x="800200" y="468264"/>
                  </a:cubicBezTo>
                  <a:cubicBezTo>
                    <a:pt x="795290" y="468762"/>
                    <a:pt x="790327" y="469065"/>
                    <a:pt x="785416" y="469777"/>
                  </a:cubicBezTo>
                  <a:cubicBezTo>
                    <a:pt x="781378" y="470364"/>
                    <a:pt x="777286" y="470862"/>
                    <a:pt x="773194" y="471182"/>
                  </a:cubicBezTo>
                  <a:cubicBezTo>
                    <a:pt x="769458" y="471484"/>
                    <a:pt x="765722" y="471965"/>
                    <a:pt x="762004" y="472481"/>
                  </a:cubicBezTo>
                  <a:cubicBezTo>
                    <a:pt x="758624" y="472943"/>
                    <a:pt x="755279" y="473762"/>
                    <a:pt x="751881" y="474117"/>
                  </a:cubicBezTo>
                  <a:cubicBezTo>
                    <a:pt x="742541" y="475149"/>
                    <a:pt x="733308" y="476928"/>
                    <a:pt x="724075" y="478654"/>
                  </a:cubicBezTo>
                  <a:cubicBezTo>
                    <a:pt x="712315" y="480860"/>
                    <a:pt x="700609" y="483493"/>
                    <a:pt x="689063" y="486606"/>
                  </a:cubicBezTo>
                  <a:cubicBezTo>
                    <a:pt x="671320" y="491214"/>
                    <a:pt x="653939" y="497119"/>
                    <a:pt x="637061" y="504272"/>
                  </a:cubicBezTo>
                  <a:cubicBezTo>
                    <a:pt x="621276" y="510972"/>
                    <a:pt x="606203" y="519240"/>
                    <a:pt x="592069" y="528948"/>
                  </a:cubicBezTo>
                  <a:cubicBezTo>
                    <a:pt x="583147" y="535061"/>
                    <a:pt x="574784" y="541947"/>
                    <a:pt x="567073" y="549531"/>
                  </a:cubicBezTo>
                  <a:cubicBezTo>
                    <a:pt x="564778" y="551844"/>
                    <a:pt x="562483" y="554157"/>
                    <a:pt x="560153" y="556434"/>
                  </a:cubicBezTo>
                  <a:cubicBezTo>
                    <a:pt x="553214" y="563307"/>
                    <a:pt x="546908" y="570791"/>
                    <a:pt x="541312" y="578797"/>
                  </a:cubicBezTo>
                  <a:cubicBezTo>
                    <a:pt x="533346" y="589752"/>
                    <a:pt x="526335" y="601369"/>
                    <a:pt x="520355" y="613524"/>
                  </a:cubicBezTo>
                  <a:cubicBezTo>
                    <a:pt x="515516" y="623558"/>
                    <a:pt x="511181" y="633805"/>
                    <a:pt x="507350" y="644266"/>
                  </a:cubicBezTo>
                  <a:cubicBezTo>
                    <a:pt x="501720" y="659893"/>
                    <a:pt x="497032" y="675844"/>
                    <a:pt x="493314" y="692034"/>
                  </a:cubicBezTo>
                  <a:cubicBezTo>
                    <a:pt x="491143" y="701356"/>
                    <a:pt x="489275" y="710749"/>
                    <a:pt x="487514" y="720143"/>
                  </a:cubicBezTo>
                  <a:cubicBezTo>
                    <a:pt x="485753" y="729536"/>
                    <a:pt x="484383" y="738663"/>
                    <a:pt x="483137" y="747985"/>
                  </a:cubicBezTo>
                  <a:cubicBezTo>
                    <a:pt x="482088" y="755937"/>
                    <a:pt x="481163" y="763996"/>
                    <a:pt x="479971" y="771860"/>
                  </a:cubicBezTo>
                  <a:cubicBezTo>
                    <a:pt x="479259" y="776592"/>
                    <a:pt x="479811" y="781467"/>
                    <a:pt x="478281" y="786092"/>
                  </a:cubicBezTo>
                  <a:cubicBezTo>
                    <a:pt x="478241" y="791568"/>
                    <a:pt x="477788" y="797033"/>
                    <a:pt x="476929" y="802442"/>
                  </a:cubicBezTo>
                  <a:cubicBezTo>
                    <a:pt x="476253" y="809077"/>
                    <a:pt x="476733" y="815802"/>
                    <a:pt x="475310" y="822367"/>
                  </a:cubicBezTo>
                  <a:cubicBezTo>
                    <a:pt x="475233" y="822700"/>
                    <a:pt x="475192" y="823039"/>
                    <a:pt x="475185" y="823381"/>
                  </a:cubicBezTo>
                  <a:cubicBezTo>
                    <a:pt x="475452" y="830497"/>
                    <a:pt x="474349" y="837400"/>
                    <a:pt x="474064" y="844392"/>
                  </a:cubicBezTo>
                  <a:cubicBezTo>
                    <a:pt x="474128" y="849362"/>
                    <a:pt x="473856" y="854331"/>
                    <a:pt x="473246" y="859264"/>
                  </a:cubicBezTo>
                  <a:cubicBezTo>
                    <a:pt x="472927" y="862504"/>
                    <a:pt x="472851" y="865763"/>
                    <a:pt x="473015" y="869014"/>
                  </a:cubicBezTo>
                  <a:cubicBezTo>
                    <a:pt x="472872" y="874351"/>
                    <a:pt x="473370" y="879688"/>
                    <a:pt x="472178" y="884883"/>
                  </a:cubicBezTo>
                  <a:cubicBezTo>
                    <a:pt x="471988" y="886244"/>
                    <a:pt x="471940" y="887621"/>
                    <a:pt x="472036" y="888992"/>
                  </a:cubicBezTo>
                  <a:cubicBezTo>
                    <a:pt x="472036" y="898089"/>
                    <a:pt x="471995" y="907180"/>
                    <a:pt x="471912" y="916265"/>
                  </a:cubicBezTo>
                  <a:cubicBezTo>
                    <a:pt x="471947" y="917955"/>
                    <a:pt x="471965" y="919663"/>
                    <a:pt x="471965" y="92137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6545472" y="4041930"/>
              <a:ext cx="411139" cy="402589"/>
            </a:xfrm>
            <a:custGeom>
              <a:avLst/>
              <a:gdLst>
                <a:gd name="connsiteX0" fmla="*/ 471965 w 941119"/>
                <a:gd name="connsiteY0" fmla="*/ 921371 h 921549"/>
                <a:gd name="connsiteX1" fmla="*/ 470026 w 941119"/>
                <a:gd name="connsiteY1" fmla="*/ 907245 h 921549"/>
                <a:gd name="connsiteX2" fmla="*/ 470026 w 941119"/>
                <a:gd name="connsiteY2" fmla="*/ 886680 h 921549"/>
                <a:gd name="connsiteX3" fmla="*/ 469296 w 941119"/>
                <a:gd name="connsiteY3" fmla="*/ 873871 h 921549"/>
                <a:gd name="connsiteX4" fmla="*/ 469012 w 941119"/>
                <a:gd name="connsiteY4" fmla="*/ 862574 h 921549"/>
                <a:gd name="connsiteX5" fmla="*/ 468211 w 941119"/>
                <a:gd name="connsiteY5" fmla="*/ 849266 h 921549"/>
                <a:gd name="connsiteX6" fmla="*/ 468016 w 941119"/>
                <a:gd name="connsiteY6" fmla="*/ 845157 h 921549"/>
                <a:gd name="connsiteX7" fmla="*/ 467144 w 941119"/>
                <a:gd name="connsiteY7" fmla="*/ 830301 h 921549"/>
                <a:gd name="connsiteX8" fmla="*/ 466966 w 941119"/>
                <a:gd name="connsiteY8" fmla="*/ 824662 h 921549"/>
                <a:gd name="connsiteX9" fmla="*/ 466201 w 941119"/>
                <a:gd name="connsiteY9" fmla="*/ 815980 h 921549"/>
                <a:gd name="connsiteX10" fmla="*/ 466041 w 941119"/>
                <a:gd name="connsiteY10" fmla="*/ 814468 h 921549"/>
                <a:gd name="connsiteX11" fmla="*/ 464813 w 941119"/>
                <a:gd name="connsiteY11" fmla="*/ 796037 h 921549"/>
                <a:gd name="connsiteX12" fmla="*/ 463176 w 941119"/>
                <a:gd name="connsiteY12" fmla="*/ 781271 h 921549"/>
                <a:gd name="connsiteX13" fmla="*/ 462892 w 941119"/>
                <a:gd name="connsiteY13" fmla="*/ 778727 h 921549"/>
                <a:gd name="connsiteX14" fmla="*/ 461113 w 941119"/>
                <a:gd name="connsiteY14" fmla="*/ 762431 h 921549"/>
                <a:gd name="connsiteX15" fmla="*/ 459992 w 941119"/>
                <a:gd name="connsiteY15" fmla="*/ 753286 h 921549"/>
                <a:gd name="connsiteX16" fmla="*/ 454904 w 941119"/>
                <a:gd name="connsiteY16" fmla="*/ 720890 h 921549"/>
                <a:gd name="connsiteX17" fmla="*/ 445137 w 941119"/>
                <a:gd name="connsiteY17" fmla="*/ 676307 h 921549"/>
                <a:gd name="connsiteX18" fmla="*/ 427524 w 941119"/>
                <a:gd name="connsiteY18" fmla="*/ 625888 h 921549"/>
                <a:gd name="connsiteX19" fmla="*/ 401924 w 941119"/>
                <a:gd name="connsiteY19" fmla="*/ 580256 h 921549"/>
                <a:gd name="connsiteX20" fmla="*/ 385378 w 941119"/>
                <a:gd name="connsiteY20" fmla="*/ 559992 h 921549"/>
                <a:gd name="connsiteX21" fmla="*/ 382372 w 941119"/>
                <a:gd name="connsiteY21" fmla="*/ 556434 h 921549"/>
                <a:gd name="connsiteX22" fmla="*/ 376554 w 941119"/>
                <a:gd name="connsiteY22" fmla="*/ 550635 h 921549"/>
                <a:gd name="connsiteX23" fmla="*/ 374170 w 941119"/>
                <a:gd name="connsiteY23" fmla="*/ 548695 h 921549"/>
                <a:gd name="connsiteX24" fmla="*/ 359404 w 941119"/>
                <a:gd name="connsiteY24" fmla="*/ 535940 h 921549"/>
                <a:gd name="connsiteX25" fmla="*/ 336526 w 941119"/>
                <a:gd name="connsiteY25" fmla="*/ 520302 h 921549"/>
                <a:gd name="connsiteX26" fmla="*/ 281909 w 941119"/>
                <a:gd name="connsiteY26" fmla="*/ 495395 h 921549"/>
                <a:gd name="connsiteX27" fmla="*/ 237966 w 941119"/>
                <a:gd name="connsiteY27" fmla="*/ 482942 h 921549"/>
                <a:gd name="connsiteX28" fmla="*/ 203239 w 941119"/>
                <a:gd name="connsiteY28" fmla="*/ 476199 h 921549"/>
                <a:gd name="connsiteX29" fmla="*/ 171839 w 941119"/>
                <a:gd name="connsiteY29" fmla="*/ 471449 h 921549"/>
                <a:gd name="connsiteX30" fmla="*/ 158585 w 941119"/>
                <a:gd name="connsiteY30" fmla="*/ 470043 h 921549"/>
                <a:gd name="connsiteX31" fmla="*/ 145349 w 941119"/>
                <a:gd name="connsiteY31" fmla="*/ 468496 h 921549"/>
                <a:gd name="connsiteX32" fmla="*/ 142306 w 941119"/>
                <a:gd name="connsiteY32" fmla="*/ 468140 h 921549"/>
                <a:gd name="connsiteX33" fmla="*/ 132611 w 941119"/>
                <a:gd name="connsiteY33" fmla="*/ 467339 h 921549"/>
                <a:gd name="connsiteX34" fmla="*/ 114180 w 941119"/>
                <a:gd name="connsiteY34" fmla="*/ 466023 h 921549"/>
                <a:gd name="connsiteX35" fmla="*/ 107063 w 941119"/>
                <a:gd name="connsiteY35" fmla="*/ 465364 h 921549"/>
                <a:gd name="connsiteX36" fmla="*/ 105533 w 941119"/>
                <a:gd name="connsiteY36" fmla="*/ 465133 h 921549"/>
                <a:gd name="connsiteX37" fmla="*/ 82975 w 941119"/>
                <a:gd name="connsiteY37" fmla="*/ 463977 h 921549"/>
                <a:gd name="connsiteX38" fmla="*/ 67604 w 941119"/>
                <a:gd name="connsiteY38" fmla="*/ 463176 h 921549"/>
                <a:gd name="connsiteX39" fmla="*/ 58887 w 941119"/>
                <a:gd name="connsiteY39" fmla="*/ 462963 h 921549"/>
                <a:gd name="connsiteX40" fmla="*/ 38374 w 941119"/>
                <a:gd name="connsiteY40" fmla="*/ 462073 h 921549"/>
                <a:gd name="connsiteX41" fmla="*/ 34265 w 941119"/>
                <a:gd name="connsiteY41" fmla="*/ 461984 h 921549"/>
                <a:gd name="connsiteX42" fmla="*/ 4892 w 941119"/>
                <a:gd name="connsiteY42" fmla="*/ 461931 h 921549"/>
                <a:gd name="connsiteX43" fmla="*/ 1334 w 941119"/>
                <a:gd name="connsiteY43" fmla="*/ 461344 h 921549"/>
                <a:gd name="connsiteX44" fmla="*/ 4394 w 941119"/>
                <a:gd name="connsiteY44" fmla="*/ 461077 h 921549"/>
                <a:gd name="connsiteX45" fmla="*/ 22416 w 941119"/>
                <a:gd name="connsiteY45" fmla="*/ 460952 h 921549"/>
                <a:gd name="connsiteX46" fmla="*/ 33090 w 941119"/>
                <a:gd name="connsiteY46" fmla="*/ 460205 h 921549"/>
                <a:gd name="connsiteX47" fmla="*/ 37200 w 941119"/>
                <a:gd name="connsiteY47" fmla="*/ 460027 h 921549"/>
                <a:gd name="connsiteX48" fmla="*/ 54688 w 941119"/>
                <a:gd name="connsiteY48" fmla="*/ 460027 h 921549"/>
                <a:gd name="connsiteX49" fmla="*/ 64918 w 941119"/>
                <a:gd name="connsiteY49" fmla="*/ 459334 h 921549"/>
                <a:gd name="connsiteX50" fmla="*/ 74151 w 941119"/>
                <a:gd name="connsiteY50" fmla="*/ 459031 h 921549"/>
                <a:gd name="connsiteX51" fmla="*/ 87992 w 941119"/>
                <a:gd name="connsiteY51" fmla="*/ 458195 h 921549"/>
                <a:gd name="connsiteX52" fmla="*/ 93116 w 941119"/>
                <a:gd name="connsiteY52" fmla="*/ 457999 h 921549"/>
                <a:gd name="connsiteX53" fmla="*/ 105391 w 941119"/>
                <a:gd name="connsiteY53" fmla="*/ 457163 h 921549"/>
                <a:gd name="connsiteX54" fmla="*/ 109501 w 941119"/>
                <a:gd name="connsiteY54" fmla="*/ 456985 h 921549"/>
                <a:gd name="connsiteX55" fmla="*/ 120744 w 941119"/>
                <a:gd name="connsiteY55" fmla="*/ 456131 h 921549"/>
                <a:gd name="connsiteX56" fmla="*/ 124302 w 941119"/>
                <a:gd name="connsiteY56" fmla="*/ 455953 h 921549"/>
                <a:gd name="connsiteX57" fmla="*/ 132468 w 941119"/>
                <a:gd name="connsiteY57" fmla="*/ 455171 h 921549"/>
                <a:gd name="connsiteX58" fmla="*/ 133998 w 941119"/>
                <a:gd name="connsiteY58" fmla="*/ 454993 h 921549"/>
                <a:gd name="connsiteX59" fmla="*/ 149850 w 941119"/>
                <a:gd name="connsiteY59" fmla="*/ 453747 h 921549"/>
                <a:gd name="connsiteX60" fmla="*/ 163050 w 941119"/>
                <a:gd name="connsiteY60" fmla="*/ 452128 h 921549"/>
                <a:gd name="connsiteX61" fmla="*/ 174774 w 941119"/>
                <a:gd name="connsiteY61" fmla="*/ 450794 h 921549"/>
                <a:gd name="connsiteX62" fmla="*/ 193543 w 941119"/>
                <a:gd name="connsiteY62" fmla="*/ 448125 h 921549"/>
                <a:gd name="connsiteX63" fmla="*/ 214251 w 941119"/>
                <a:gd name="connsiteY63" fmla="*/ 444656 h 921549"/>
                <a:gd name="connsiteX64" fmla="*/ 226367 w 941119"/>
                <a:gd name="connsiteY64" fmla="*/ 442450 h 921549"/>
                <a:gd name="connsiteX65" fmla="*/ 281357 w 941119"/>
                <a:gd name="connsiteY65" fmla="*/ 427649 h 921549"/>
                <a:gd name="connsiteX66" fmla="*/ 326634 w 941119"/>
                <a:gd name="connsiteY66" fmla="*/ 408079 h 921549"/>
                <a:gd name="connsiteX67" fmla="*/ 363425 w 941119"/>
                <a:gd name="connsiteY67" fmla="*/ 383724 h 921549"/>
                <a:gd name="connsiteX68" fmla="*/ 387834 w 941119"/>
                <a:gd name="connsiteY68" fmla="*/ 360205 h 921549"/>
                <a:gd name="connsiteX69" fmla="*/ 411708 w 941119"/>
                <a:gd name="connsiteY69" fmla="*/ 327470 h 921549"/>
                <a:gd name="connsiteX70" fmla="*/ 423681 w 941119"/>
                <a:gd name="connsiteY70" fmla="*/ 305321 h 921549"/>
                <a:gd name="connsiteX71" fmla="*/ 440138 w 941119"/>
                <a:gd name="connsiteY71" fmla="*/ 262624 h 921549"/>
                <a:gd name="connsiteX72" fmla="*/ 450527 w 941119"/>
                <a:gd name="connsiteY72" fmla="*/ 222915 h 921549"/>
                <a:gd name="connsiteX73" fmla="*/ 455082 w 941119"/>
                <a:gd name="connsiteY73" fmla="*/ 200286 h 921549"/>
                <a:gd name="connsiteX74" fmla="*/ 458640 w 941119"/>
                <a:gd name="connsiteY74" fmla="*/ 177514 h 921549"/>
                <a:gd name="connsiteX75" fmla="*/ 460419 w 941119"/>
                <a:gd name="connsiteY75" fmla="*/ 166840 h 921549"/>
                <a:gd name="connsiteX76" fmla="*/ 461415 w 941119"/>
                <a:gd name="connsiteY76" fmla="*/ 158176 h 921549"/>
                <a:gd name="connsiteX77" fmla="*/ 462803 w 941119"/>
                <a:gd name="connsiteY77" fmla="*/ 144922 h 921549"/>
                <a:gd name="connsiteX78" fmla="*/ 464422 w 941119"/>
                <a:gd name="connsiteY78" fmla="*/ 130155 h 921549"/>
                <a:gd name="connsiteX79" fmla="*/ 464689 w 941119"/>
                <a:gd name="connsiteY79" fmla="*/ 128643 h 921549"/>
                <a:gd name="connsiteX80" fmla="*/ 465881 w 941119"/>
                <a:gd name="connsiteY80" fmla="*/ 110728 h 921549"/>
                <a:gd name="connsiteX81" fmla="*/ 466557 w 941119"/>
                <a:gd name="connsiteY81" fmla="*/ 104110 h 921549"/>
                <a:gd name="connsiteX82" fmla="*/ 466788 w 941119"/>
                <a:gd name="connsiteY82" fmla="*/ 102580 h 921549"/>
                <a:gd name="connsiteX83" fmla="*/ 467944 w 941119"/>
                <a:gd name="connsiteY83" fmla="*/ 80538 h 921549"/>
                <a:gd name="connsiteX84" fmla="*/ 468674 w 941119"/>
                <a:gd name="connsiteY84" fmla="*/ 69294 h 921549"/>
                <a:gd name="connsiteX85" fmla="*/ 468958 w 941119"/>
                <a:gd name="connsiteY85" fmla="*/ 61075 h 921549"/>
                <a:gd name="connsiteX86" fmla="*/ 469795 w 941119"/>
                <a:gd name="connsiteY86" fmla="*/ 45188 h 921549"/>
                <a:gd name="connsiteX87" fmla="*/ 469919 w 941119"/>
                <a:gd name="connsiteY87" fmla="*/ 41096 h 921549"/>
                <a:gd name="connsiteX88" fmla="*/ 470026 w 941119"/>
                <a:gd name="connsiteY88" fmla="*/ 10230 h 921549"/>
                <a:gd name="connsiteX89" fmla="*/ 471947 w 941119"/>
                <a:gd name="connsiteY89" fmla="*/ 1334 h 921549"/>
                <a:gd name="connsiteX90" fmla="*/ 471947 w 941119"/>
                <a:gd name="connsiteY90" fmla="*/ 5462 h 921549"/>
                <a:gd name="connsiteX91" fmla="*/ 472054 w 941119"/>
                <a:gd name="connsiteY91" fmla="*/ 28589 h 921549"/>
                <a:gd name="connsiteX92" fmla="*/ 472783 w 941119"/>
                <a:gd name="connsiteY92" fmla="*/ 40883 h 921549"/>
                <a:gd name="connsiteX93" fmla="*/ 473068 w 941119"/>
                <a:gd name="connsiteY93" fmla="*/ 51664 h 921549"/>
                <a:gd name="connsiteX94" fmla="*/ 473904 w 941119"/>
                <a:gd name="connsiteY94" fmla="*/ 68067 h 921549"/>
                <a:gd name="connsiteX95" fmla="*/ 474100 w 941119"/>
                <a:gd name="connsiteY95" fmla="*/ 75183 h 921549"/>
                <a:gd name="connsiteX96" fmla="*/ 474900 w 941119"/>
                <a:gd name="connsiteY96" fmla="*/ 86942 h 921549"/>
                <a:gd name="connsiteX97" fmla="*/ 475096 w 941119"/>
                <a:gd name="connsiteY97" fmla="*/ 90500 h 921549"/>
                <a:gd name="connsiteX98" fmla="*/ 475986 w 941119"/>
                <a:gd name="connsiteY98" fmla="*/ 103808 h 921549"/>
                <a:gd name="connsiteX99" fmla="*/ 476146 w 941119"/>
                <a:gd name="connsiteY99" fmla="*/ 108415 h 921549"/>
                <a:gd name="connsiteX100" fmla="*/ 476893 w 941119"/>
                <a:gd name="connsiteY100" fmla="*/ 116065 h 921549"/>
                <a:gd name="connsiteX101" fmla="*/ 477071 w 941119"/>
                <a:gd name="connsiteY101" fmla="*/ 117595 h 921549"/>
                <a:gd name="connsiteX102" fmla="*/ 478316 w 941119"/>
                <a:gd name="connsiteY102" fmla="*/ 134479 h 921549"/>
                <a:gd name="connsiteX103" fmla="*/ 480095 w 941119"/>
                <a:gd name="connsiteY103" fmla="*/ 149227 h 921549"/>
                <a:gd name="connsiteX104" fmla="*/ 481163 w 941119"/>
                <a:gd name="connsiteY104" fmla="*/ 159421 h 921549"/>
                <a:gd name="connsiteX105" fmla="*/ 491339 w 941119"/>
                <a:gd name="connsiteY105" fmla="*/ 221083 h 921549"/>
                <a:gd name="connsiteX106" fmla="*/ 508204 w 941119"/>
                <a:gd name="connsiteY106" fmla="*/ 280290 h 921549"/>
                <a:gd name="connsiteX107" fmla="*/ 538448 w 941119"/>
                <a:gd name="connsiteY107" fmla="*/ 339639 h 921549"/>
                <a:gd name="connsiteX108" fmla="*/ 552556 w 941119"/>
                <a:gd name="connsiteY108" fmla="*/ 357928 h 921549"/>
                <a:gd name="connsiteX109" fmla="*/ 567073 w 941119"/>
                <a:gd name="connsiteY109" fmla="*/ 373210 h 921549"/>
                <a:gd name="connsiteX110" fmla="*/ 587550 w 941119"/>
                <a:gd name="connsiteY110" fmla="*/ 390289 h 921549"/>
                <a:gd name="connsiteX111" fmla="*/ 609077 w 941119"/>
                <a:gd name="connsiteY111" fmla="*/ 404325 h 921549"/>
                <a:gd name="connsiteX112" fmla="*/ 644249 w 941119"/>
                <a:gd name="connsiteY112" fmla="*/ 421297 h 921549"/>
                <a:gd name="connsiteX113" fmla="*/ 694062 w 941119"/>
                <a:gd name="connsiteY113" fmla="*/ 437202 h 921549"/>
                <a:gd name="connsiteX114" fmla="*/ 725106 w 941119"/>
                <a:gd name="connsiteY114" fmla="*/ 444087 h 921549"/>
                <a:gd name="connsiteX115" fmla="*/ 746846 w 941119"/>
                <a:gd name="connsiteY115" fmla="*/ 447645 h 921549"/>
                <a:gd name="connsiteX116" fmla="*/ 771664 w 941119"/>
                <a:gd name="connsiteY116" fmla="*/ 451328 h 921549"/>
                <a:gd name="connsiteX117" fmla="*/ 784936 w 941119"/>
                <a:gd name="connsiteY117" fmla="*/ 452644 h 921549"/>
                <a:gd name="connsiteX118" fmla="*/ 800200 w 941119"/>
                <a:gd name="connsiteY118" fmla="*/ 454423 h 921549"/>
                <a:gd name="connsiteX119" fmla="*/ 804292 w 941119"/>
                <a:gd name="connsiteY119" fmla="*/ 454672 h 921549"/>
                <a:gd name="connsiteX120" fmla="*/ 811408 w 941119"/>
                <a:gd name="connsiteY120" fmla="*/ 455420 h 921549"/>
                <a:gd name="connsiteX121" fmla="*/ 812422 w 941119"/>
                <a:gd name="connsiteY121" fmla="*/ 455580 h 921549"/>
                <a:gd name="connsiteX122" fmla="*/ 830337 w 941119"/>
                <a:gd name="connsiteY122" fmla="*/ 456754 h 921549"/>
                <a:gd name="connsiteX123" fmla="*/ 839535 w 941119"/>
                <a:gd name="connsiteY123" fmla="*/ 457519 h 921549"/>
                <a:gd name="connsiteX124" fmla="*/ 841065 w 941119"/>
                <a:gd name="connsiteY124" fmla="*/ 457697 h 921549"/>
                <a:gd name="connsiteX125" fmla="*/ 870829 w 941119"/>
                <a:gd name="connsiteY125" fmla="*/ 458871 h 921549"/>
                <a:gd name="connsiteX126" fmla="*/ 879510 w 941119"/>
                <a:gd name="connsiteY126" fmla="*/ 459529 h 921549"/>
                <a:gd name="connsiteX127" fmla="*/ 883602 w 941119"/>
                <a:gd name="connsiteY127" fmla="*/ 459778 h 921549"/>
                <a:gd name="connsiteX128" fmla="*/ 900059 w 941119"/>
                <a:gd name="connsiteY128" fmla="*/ 459885 h 921549"/>
                <a:gd name="connsiteX129" fmla="*/ 913384 w 941119"/>
                <a:gd name="connsiteY129" fmla="*/ 460632 h 921549"/>
                <a:gd name="connsiteX130" fmla="*/ 923133 w 941119"/>
                <a:gd name="connsiteY130" fmla="*/ 460846 h 921549"/>
                <a:gd name="connsiteX131" fmla="*/ 940621 w 941119"/>
                <a:gd name="connsiteY131" fmla="*/ 461522 h 921549"/>
                <a:gd name="connsiteX132" fmla="*/ 937561 w 941119"/>
                <a:gd name="connsiteY132" fmla="*/ 461806 h 921549"/>
                <a:gd name="connsiteX133" fmla="*/ 906694 w 941119"/>
                <a:gd name="connsiteY133" fmla="*/ 461949 h 921549"/>
                <a:gd name="connsiteX134" fmla="*/ 900557 w 941119"/>
                <a:gd name="connsiteY134" fmla="*/ 462482 h 921549"/>
                <a:gd name="connsiteX135" fmla="*/ 895967 w 941119"/>
                <a:gd name="connsiteY135" fmla="*/ 462838 h 921549"/>
                <a:gd name="connsiteX136" fmla="*/ 881040 w 941119"/>
                <a:gd name="connsiteY136" fmla="*/ 462945 h 921549"/>
                <a:gd name="connsiteX137" fmla="*/ 870811 w 941119"/>
                <a:gd name="connsiteY137" fmla="*/ 463639 h 921549"/>
                <a:gd name="connsiteX138" fmla="*/ 860546 w 941119"/>
                <a:gd name="connsiteY138" fmla="*/ 463959 h 921549"/>
                <a:gd name="connsiteX139" fmla="*/ 850316 w 941119"/>
                <a:gd name="connsiteY139" fmla="*/ 464688 h 921549"/>
                <a:gd name="connsiteX140" fmla="*/ 844677 w 941119"/>
                <a:gd name="connsiteY140" fmla="*/ 464955 h 921549"/>
                <a:gd name="connsiteX141" fmla="*/ 832401 w 941119"/>
                <a:gd name="connsiteY141" fmla="*/ 465809 h 921549"/>
                <a:gd name="connsiteX142" fmla="*/ 827793 w 941119"/>
                <a:gd name="connsiteY142" fmla="*/ 466005 h 921549"/>
                <a:gd name="connsiteX143" fmla="*/ 818596 w 941119"/>
                <a:gd name="connsiteY143" fmla="*/ 466788 h 921549"/>
                <a:gd name="connsiteX144" fmla="*/ 817066 w 941119"/>
                <a:gd name="connsiteY144" fmla="*/ 466966 h 921549"/>
                <a:gd name="connsiteX145" fmla="*/ 800200 w 941119"/>
                <a:gd name="connsiteY145" fmla="*/ 468264 h 921549"/>
                <a:gd name="connsiteX146" fmla="*/ 785416 w 941119"/>
                <a:gd name="connsiteY146" fmla="*/ 469777 h 921549"/>
                <a:gd name="connsiteX147" fmla="*/ 773194 w 941119"/>
                <a:gd name="connsiteY147" fmla="*/ 471182 h 921549"/>
                <a:gd name="connsiteX148" fmla="*/ 762004 w 941119"/>
                <a:gd name="connsiteY148" fmla="*/ 472481 h 921549"/>
                <a:gd name="connsiteX149" fmla="*/ 751881 w 941119"/>
                <a:gd name="connsiteY149" fmla="*/ 474117 h 921549"/>
                <a:gd name="connsiteX150" fmla="*/ 724075 w 941119"/>
                <a:gd name="connsiteY150" fmla="*/ 478654 h 921549"/>
                <a:gd name="connsiteX151" fmla="*/ 689063 w 941119"/>
                <a:gd name="connsiteY151" fmla="*/ 486606 h 921549"/>
                <a:gd name="connsiteX152" fmla="*/ 637061 w 941119"/>
                <a:gd name="connsiteY152" fmla="*/ 504272 h 921549"/>
                <a:gd name="connsiteX153" fmla="*/ 592069 w 941119"/>
                <a:gd name="connsiteY153" fmla="*/ 528948 h 921549"/>
                <a:gd name="connsiteX154" fmla="*/ 567073 w 941119"/>
                <a:gd name="connsiteY154" fmla="*/ 549531 h 921549"/>
                <a:gd name="connsiteX155" fmla="*/ 560153 w 941119"/>
                <a:gd name="connsiteY155" fmla="*/ 556434 h 921549"/>
                <a:gd name="connsiteX156" fmla="*/ 541312 w 941119"/>
                <a:gd name="connsiteY156" fmla="*/ 578797 h 921549"/>
                <a:gd name="connsiteX157" fmla="*/ 520355 w 941119"/>
                <a:gd name="connsiteY157" fmla="*/ 613524 h 921549"/>
                <a:gd name="connsiteX158" fmla="*/ 507350 w 941119"/>
                <a:gd name="connsiteY158" fmla="*/ 644266 h 921549"/>
                <a:gd name="connsiteX159" fmla="*/ 493314 w 941119"/>
                <a:gd name="connsiteY159" fmla="*/ 692034 h 921549"/>
                <a:gd name="connsiteX160" fmla="*/ 487514 w 941119"/>
                <a:gd name="connsiteY160" fmla="*/ 720143 h 921549"/>
                <a:gd name="connsiteX161" fmla="*/ 483137 w 941119"/>
                <a:gd name="connsiteY161" fmla="*/ 747985 h 921549"/>
                <a:gd name="connsiteX162" fmla="*/ 479971 w 941119"/>
                <a:gd name="connsiteY162" fmla="*/ 771860 h 921549"/>
                <a:gd name="connsiteX163" fmla="*/ 478281 w 941119"/>
                <a:gd name="connsiteY163" fmla="*/ 786092 h 921549"/>
                <a:gd name="connsiteX164" fmla="*/ 476929 w 941119"/>
                <a:gd name="connsiteY164" fmla="*/ 802442 h 921549"/>
                <a:gd name="connsiteX165" fmla="*/ 475310 w 941119"/>
                <a:gd name="connsiteY165" fmla="*/ 822367 h 921549"/>
                <a:gd name="connsiteX166" fmla="*/ 475185 w 941119"/>
                <a:gd name="connsiteY166" fmla="*/ 823381 h 921549"/>
                <a:gd name="connsiteX167" fmla="*/ 474064 w 941119"/>
                <a:gd name="connsiteY167" fmla="*/ 844392 h 921549"/>
                <a:gd name="connsiteX168" fmla="*/ 473246 w 941119"/>
                <a:gd name="connsiteY168" fmla="*/ 859264 h 921549"/>
                <a:gd name="connsiteX169" fmla="*/ 473015 w 941119"/>
                <a:gd name="connsiteY169" fmla="*/ 869014 h 921549"/>
                <a:gd name="connsiteX170" fmla="*/ 472178 w 941119"/>
                <a:gd name="connsiteY170" fmla="*/ 884883 h 921549"/>
                <a:gd name="connsiteX171" fmla="*/ 472036 w 941119"/>
                <a:gd name="connsiteY171" fmla="*/ 888992 h 921549"/>
                <a:gd name="connsiteX172" fmla="*/ 471912 w 941119"/>
                <a:gd name="connsiteY172" fmla="*/ 916265 h 921549"/>
                <a:gd name="connsiteX173" fmla="*/ 471965 w 941119"/>
                <a:gd name="connsiteY173" fmla="*/ 921371 h 921549"/>
              </a:gdLst>
              <a:ahLst/>
              <a:cxnLst/>
              <a:rect l="l" t="t" r="r" b="b"/>
              <a:pathLst>
                <a:path w="941119" h="921549">
                  <a:moveTo>
                    <a:pt x="471965" y="921371"/>
                  </a:moveTo>
                  <a:cubicBezTo>
                    <a:pt x="470378" y="916840"/>
                    <a:pt x="469718" y="912036"/>
                    <a:pt x="470026" y="907245"/>
                  </a:cubicBezTo>
                  <a:cubicBezTo>
                    <a:pt x="470026" y="900396"/>
                    <a:pt x="470026" y="893529"/>
                    <a:pt x="470026" y="886680"/>
                  </a:cubicBezTo>
                  <a:cubicBezTo>
                    <a:pt x="470102" y="882398"/>
                    <a:pt x="469859" y="878115"/>
                    <a:pt x="469296" y="873871"/>
                  </a:cubicBezTo>
                  <a:cubicBezTo>
                    <a:pt x="468951" y="870115"/>
                    <a:pt x="468857" y="866342"/>
                    <a:pt x="469012" y="862574"/>
                  </a:cubicBezTo>
                  <a:cubicBezTo>
                    <a:pt x="469012" y="858126"/>
                    <a:pt x="469279" y="853678"/>
                    <a:pt x="468211" y="849266"/>
                  </a:cubicBezTo>
                  <a:cubicBezTo>
                    <a:pt x="468003" y="847907"/>
                    <a:pt x="467937" y="846530"/>
                    <a:pt x="468016" y="845157"/>
                  </a:cubicBezTo>
                  <a:cubicBezTo>
                    <a:pt x="467891" y="840211"/>
                    <a:pt x="468229" y="835229"/>
                    <a:pt x="467144" y="830301"/>
                  </a:cubicBezTo>
                  <a:cubicBezTo>
                    <a:pt x="466896" y="828432"/>
                    <a:pt x="466838" y="826542"/>
                    <a:pt x="466966" y="824662"/>
                  </a:cubicBezTo>
                  <a:cubicBezTo>
                    <a:pt x="467130" y="821746"/>
                    <a:pt x="466872" y="818823"/>
                    <a:pt x="466201" y="815980"/>
                  </a:cubicBezTo>
                  <a:cubicBezTo>
                    <a:pt x="466059" y="815489"/>
                    <a:pt x="466005" y="814977"/>
                    <a:pt x="466041" y="814468"/>
                  </a:cubicBezTo>
                  <a:cubicBezTo>
                    <a:pt x="466414" y="808277"/>
                    <a:pt x="465027" y="802192"/>
                    <a:pt x="464813" y="796037"/>
                  </a:cubicBezTo>
                  <a:cubicBezTo>
                    <a:pt x="464635" y="791091"/>
                    <a:pt x="463746" y="786199"/>
                    <a:pt x="463176" y="781271"/>
                  </a:cubicBezTo>
                  <a:cubicBezTo>
                    <a:pt x="463038" y="780428"/>
                    <a:pt x="462943" y="779579"/>
                    <a:pt x="462892" y="778727"/>
                  </a:cubicBezTo>
                  <a:cubicBezTo>
                    <a:pt x="462629" y="773263"/>
                    <a:pt x="462034" y="767821"/>
                    <a:pt x="461113" y="762431"/>
                  </a:cubicBezTo>
                  <a:cubicBezTo>
                    <a:pt x="460686" y="759388"/>
                    <a:pt x="460401" y="756329"/>
                    <a:pt x="459992" y="753286"/>
                  </a:cubicBezTo>
                  <a:cubicBezTo>
                    <a:pt x="458498" y="742452"/>
                    <a:pt x="456754" y="731671"/>
                    <a:pt x="454904" y="720890"/>
                  </a:cubicBezTo>
                  <a:cubicBezTo>
                    <a:pt x="452420" y="705871"/>
                    <a:pt x="449159" y="690989"/>
                    <a:pt x="445137" y="676307"/>
                  </a:cubicBezTo>
                  <a:cubicBezTo>
                    <a:pt x="440458" y="659107"/>
                    <a:pt x="434573" y="642259"/>
                    <a:pt x="427524" y="625888"/>
                  </a:cubicBezTo>
                  <a:cubicBezTo>
                    <a:pt x="420559" y="609848"/>
                    <a:pt x="411982" y="594559"/>
                    <a:pt x="401924" y="580256"/>
                  </a:cubicBezTo>
                  <a:cubicBezTo>
                    <a:pt x="396960" y="573068"/>
                    <a:pt x="391427" y="566292"/>
                    <a:pt x="385378" y="559992"/>
                  </a:cubicBezTo>
                  <a:cubicBezTo>
                    <a:pt x="384293" y="558889"/>
                    <a:pt x="383333" y="557680"/>
                    <a:pt x="382372" y="556434"/>
                  </a:cubicBezTo>
                  <a:cubicBezTo>
                    <a:pt x="380666" y="554280"/>
                    <a:pt x="378714" y="552333"/>
                    <a:pt x="376554" y="550635"/>
                  </a:cubicBezTo>
                  <a:cubicBezTo>
                    <a:pt x="375722" y="550037"/>
                    <a:pt x="374925" y="549389"/>
                    <a:pt x="374170" y="548695"/>
                  </a:cubicBezTo>
                  <a:cubicBezTo>
                    <a:pt x="369525" y="544134"/>
                    <a:pt x="364594" y="539873"/>
                    <a:pt x="359404" y="535940"/>
                  </a:cubicBezTo>
                  <a:cubicBezTo>
                    <a:pt x="352144" y="530209"/>
                    <a:pt x="344501" y="524984"/>
                    <a:pt x="336526" y="520302"/>
                  </a:cubicBezTo>
                  <a:cubicBezTo>
                    <a:pt x="319182" y="510227"/>
                    <a:pt x="300888" y="501885"/>
                    <a:pt x="281909" y="495395"/>
                  </a:cubicBezTo>
                  <a:cubicBezTo>
                    <a:pt x="267490" y="490476"/>
                    <a:pt x="252821" y="486320"/>
                    <a:pt x="237966" y="482942"/>
                  </a:cubicBezTo>
                  <a:cubicBezTo>
                    <a:pt x="226473" y="480291"/>
                    <a:pt x="214927" y="477853"/>
                    <a:pt x="203239" y="476199"/>
                  </a:cubicBezTo>
                  <a:cubicBezTo>
                    <a:pt x="192760" y="474722"/>
                    <a:pt x="182335" y="472641"/>
                    <a:pt x="171839" y="471449"/>
                  </a:cubicBezTo>
                  <a:cubicBezTo>
                    <a:pt x="167444" y="470933"/>
                    <a:pt x="162943" y="470239"/>
                    <a:pt x="158585" y="470043"/>
                  </a:cubicBezTo>
                  <a:cubicBezTo>
                    <a:pt x="154226" y="469848"/>
                    <a:pt x="149690" y="469047"/>
                    <a:pt x="145349" y="468496"/>
                  </a:cubicBezTo>
                  <a:cubicBezTo>
                    <a:pt x="144341" y="468325"/>
                    <a:pt x="143326" y="468206"/>
                    <a:pt x="142306" y="468140"/>
                  </a:cubicBezTo>
                  <a:cubicBezTo>
                    <a:pt x="139033" y="468140"/>
                    <a:pt x="135795" y="467410"/>
                    <a:pt x="132611" y="467339"/>
                  </a:cubicBezTo>
                  <a:cubicBezTo>
                    <a:pt x="126420" y="467197"/>
                    <a:pt x="120353" y="465863"/>
                    <a:pt x="114180" y="466023"/>
                  </a:cubicBezTo>
                  <a:cubicBezTo>
                    <a:pt x="111788" y="466194"/>
                    <a:pt x="109383" y="465971"/>
                    <a:pt x="107063" y="465364"/>
                  </a:cubicBezTo>
                  <a:cubicBezTo>
                    <a:pt x="106570" y="465201"/>
                    <a:pt x="106053" y="465123"/>
                    <a:pt x="105533" y="465133"/>
                  </a:cubicBezTo>
                  <a:cubicBezTo>
                    <a:pt x="97972" y="465489"/>
                    <a:pt x="90518" y="464101"/>
                    <a:pt x="82975" y="463977"/>
                  </a:cubicBezTo>
                  <a:cubicBezTo>
                    <a:pt x="77838" y="464155"/>
                    <a:pt x="72695" y="463886"/>
                    <a:pt x="67604" y="463176"/>
                  </a:cubicBezTo>
                  <a:cubicBezTo>
                    <a:pt x="64708" y="462883"/>
                    <a:pt x="61794" y="462812"/>
                    <a:pt x="58887" y="462963"/>
                  </a:cubicBezTo>
                  <a:cubicBezTo>
                    <a:pt x="52037" y="462767"/>
                    <a:pt x="45170" y="463425"/>
                    <a:pt x="38374" y="462073"/>
                  </a:cubicBezTo>
                  <a:cubicBezTo>
                    <a:pt x="37010" y="461918"/>
                    <a:pt x="35634" y="461888"/>
                    <a:pt x="34265" y="461984"/>
                  </a:cubicBezTo>
                  <a:lnTo>
                    <a:pt x="4892" y="461931"/>
                  </a:lnTo>
                  <a:cubicBezTo>
                    <a:pt x="3677" y="462016"/>
                    <a:pt x="2458" y="461815"/>
                    <a:pt x="1334" y="461344"/>
                  </a:cubicBezTo>
                  <a:cubicBezTo>
                    <a:pt x="2348" y="461255"/>
                    <a:pt x="3380" y="461095"/>
                    <a:pt x="4394" y="461077"/>
                  </a:cubicBezTo>
                  <a:lnTo>
                    <a:pt x="22416" y="460952"/>
                  </a:lnTo>
                  <a:cubicBezTo>
                    <a:pt x="25991" y="461127"/>
                    <a:pt x="29574" y="460876"/>
                    <a:pt x="33090" y="460205"/>
                  </a:cubicBezTo>
                  <a:cubicBezTo>
                    <a:pt x="34449" y="459994"/>
                    <a:pt x="35828" y="459935"/>
                    <a:pt x="37200" y="460027"/>
                  </a:cubicBezTo>
                  <a:cubicBezTo>
                    <a:pt x="43035" y="460027"/>
                    <a:pt x="48853" y="460027"/>
                    <a:pt x="54688" y="460027"/>
                  </a:cubicBezTo>
                  <a:cubicBezTo>
                    <a:pt x="58111" y="460079"/>
                    <a:pt x="61533" y="459848"/>
                    <a:pt x="64918" y="459334"/>
                  </a:cubicBezTo>
                  <a:cubicBezTo>
                    <a:pt x="67984" y="459010"/>
                    <a:pt x="71070" y="458908"/>
                    <a:pt x="74151" y="459031"/>
                  </a:cubicBezTo>
                  <a:cubicBezTo>
                    <a:pt x="78781" y="459232"/>
                    <a:pt x="83420" y="458953"/>
                    <a:pt x="87992" y="458195"/>
                  </a:cubicBezTo>
                  <a:cubicBezTo>
                    <a:pt x="89689" y="457960"/>
                    <a:pt x="91405" y="457894"/>
                    <a:pt x="93116" y="457999"/>
                  </a:cubicBezTo>
                  <a:cubicBezTo>
                    <a:pt x="97226" y="458202"/>
                    <a:pt x="101346" y="457921"/>
                    <a:pt x="105391" y="457163"/>
                  </a:cubicBezTo>
                  <a:cubicBezTo>
                    <a:pt x="106750" y="456951"/>
                    <a:pt x="108129" y="456891"/>
                    <a:pt x="109501" y="456985"/>
                  </a:cubicBezTo>
                  <a:cubicBezTo>
                    <a:pt x="113269" y="457163"/>
                    <a:pt x="117046" y="456877"/>
                    <a:pt x="120744" y="456131"/>
                  </a:cubicBezTo>
                  <a:cubicBezTo>
                    <a:pt x="121919" y="455930"/>
                    <a:pt x="123113" y="455870"/>
                    <a:pt x="124302" y="455953"/>
                  </a:cubicBezTo>
                  <a:cubicBezTo>
                    <a:pt x="127048" y="456103"/>
                    <a:pt x="129801" y="455839"/>
                    <a:pt x="132468" y="455171"/>
                  </a:cubicBezTo>
                  <a:cubicBezTo>
                    <a:pt x="132964" y="455021"/>
                    <a:pt x="133482" y="454962"/>
                    <a:pt x="133998" y="454993"/>
                  </a:cubicBezTo>
                  <a:cubicBezTo>
                    <a:pt x="139335" y="455384"/>
                    <a:pt x="144530" y="453907"/>
                    <a:pt x="149850" y="453747"/>
                  </a:cubicBezTo>
                  <a:cubicBezTo>
                    <a:pt x="154262" y="453623"/>
                    <a:pt x="158745" y="452680"/>
                    <a:pt x="163050" y="452128"/>
                  </a:cubicBezTo>
                  <a:cubicBezTo>
                    <a:pt x="166964" y="451648"/>
                    <a:pt x="170878" y="451310"/>
                    <a:pt x="174774" y="450794"/>
                  </a:cubicBezTo>
                  <a:cubicBezTo>
                    <a:pt x="181036" y="449940"/>
                    <a:pt x="187228" y="448926"/>
                    <a:pt x="193543" y="448125"/>
                  </a:cubicBezTo>
                  <a:cubicBezTo>
                    <a:pt x="200499" y="447254"/>
                    <a:pt x="207384" y="445973"/>
                    <a:pt x="214251" y="444656"/>
                  </a:cubicBezTo>
                  <a:cubicBezTo>
                    <a:pt x="218290" y="443874"/>
                    <a:pt x="222364" y="443322"/>
                    <a:pt x="226367" y="442450"/>
                  </a:cubicBezTo>
                  <a:cubicBezTo>
                    <a:pt x="244963" y="438563"/>
                    <a:pt x="263323" y="433621"/>
                    <a:pt x="281357" y="427649"/>
                  </a:cubicBezTo>
                  <a:cubicBezTo>
                    <a:pt x="296960" y="422374"/>
                    <a:pt x="312103" y="415829"/>
                    <a:pt x="326634" y="408079"/>
                  </a:cubicBezTo>
                  <a:cubicBezTo>
                    <a:pt x="339643" y="401148"/>
                    <a:pt x="351963" y="392993"/>
                    <a:pt x="363425" y="383724"/>
                  </a:cubicBezTo>
                  <a:cubicBezTo>
                    <a:pt x="372173" y="376544"/>
                    <a:pt x="380335" y="368680"/>
                    <a:pt x="387834" y="360205"/>
                  </a:cubicBezTo>
                  <a:cubicBezTo>
                    <a:pt x="396875" y="350126"/>
                    <a:pt x="404875" y="339159"/>
                    <a:pt x="411708" y="327470"/>
                  </a:cubicBezTo>
                  <a:cubicBezTo>
                    <a:pt x="415925" y="320212"/>
                    <a:pt x="420195" y="312971"/>
                    <a:pt x="423681" y="305321"/>
                  </a:cubicBezTo>
                  <a:cubicBezTo>
                    <a:pt x="430088" y="291460"/>
                    <a:pt x="435585" y="277198"/>
                    <a:pt x="440138" y="262624"/>
                  </a:cubicBezTo>
                  <a:cubicBezTo>
                    <a:pt x="444158" y="249530"/>
                    <a:pt x="447699" y="236329"/>
                    <a:pt x="450527" y="222915"/>
                  </a:cubicBezTo>
                  <a:cubicBezTo>
                    <a:pt x="452129" y="215390"/>
                    <a:pt x="453801" y="207882"/>
                    <a:pt x="455082" y="200286"/>
                  </a:cubicBezTo>
                  <a:cubicBezTo>
                    <a:pt x="456363" y="192689"/>
                    <a:pt x="457448" y="185110"/>
                    <a:pt x="458640" y="177514"/>
                  </a:cubicBezTo>
                  <a:cubicBezTo>
                    <a:pt x="459191" y="173956"/>
                    <a:pt x="459743" y="170398"/>
                    <a:pt x="460419" y="166840"/>
                  </a:cubicBezTo>
                  <a:cubicBezTo>
                    <a:pt x="460917" y="163975"/>
                    <a:pt x="460881" y="161058"/>
                    <a:pt x="461415" y="158176"/>
                  </a:cubicBezTo>
                  <a:cubicBezTo>
                    <a:pt x="462234" y="153817"/>
                    <a:pt x="462340" y="149280"/>
                    <a:pt x="462803" y="144922"/>
                  </a:cubicBezTo>
                  <a:cubicBezTo>
                    <a:pt x="463319" y="139994"/>
                    <a:pt x="463870" y="135083"/>
                    <a:pt x="464422" y="130155"/>
                  </a:cubicBezTo>
                  <a:cubicBezTo>
                    <a:pt x="464562" y="129662"/>
                    <a:pt x="464651" y="129155"/>
                    <a:pt x="464689" y="128643"/>
                  </a:cubicBezTo>
                  <a:cubicBezTo>
                    <a:pt x="464368" y="122630"/>
                    <a:pt x="466005" y="116741"/>
                    <a:pt x="465881" y="110728"/>
                  </a:cubicBezTo>
                  <a:cubicBezTo>
                    <a:pt x="465758" y="108500"/>
                    <a:pt x="465987" y="106267"/>
                    <a:pt x="466557" y="104110"/>
                  </a:cubicBezTo>
                  <a:cubicBezTo>
                    <a:pt x="466720" y="103617"/>
                    <a:pt x="466799" y="103100"/>
                    <a:pt x="466788" y="102580"/>
                  </a:cubicBezTo>
                  <a:cubicBezTo>
                    <a:pt x="466397" y="95197"/>
                    <a:pt x="467998" y="87921"/>
                    <a:pt x="467944" y="80538"/>
                  </a:cubicBezTo>
                  <a:cubicBezTo>
                    <a:pt x="467823" y="76775"/>
                    <a:pt x="468069" y="73010"/>
                    <a:pt x="468674" y="69294"/>
                  </a:cubicBezTo>
                  <a:cubicBezTo>
                    <a:pt x="468983" y="66566"/>
                    <a:pt x="469078" y="63818"/>
                    <a:pt x="468958" y="61075"/>
                  </a:cubicBezTo>
                  <a:cubicBezTo>
                    <a:pt x="469101" y="55738"/>
                    <a:pt x="468585" y="50401"/>
                    <a:pt x="469795" y="45188"/>
                  </a:cubicBezTo>
                  <a:cubicBezTo>
                    <a:pt x="469988" y="43833"/>
                    <a:pt x="470029" y="42460"/>
                    <a:pt x="469919" y="41096"/>
                  </a:cubicBezTo>
                  <a:cubicBezTo>
                    <a:pt x="469919" y="30795"/>
                    <a:pt x="470079" y="20512"/>
                    <a:pt x="470026" y="10230"/>
                  </a:cubicBezTo>
                  <a:cubicBezTo>
                    <a:pt x="470088" y="7168"/>
                    <a:pt x="470741" y="4148"/>
                    <a:pt x="471947" y="1334"/>
                  </a:cubicBezTo>
                  <a:lnTo>
                    <a:pt x="471947" y="5462"/>
                  </a:lnTo>
                  <a:cubicBezTo>
                    <a:pt x="471947" y="13183"/>
                    <a:pt x="471947" y="20886"/>
                    <a:pt x="472054" y="28589"/>
                  </a:cubicBezTo>
                  <a:cubicBezTo>
                    <a:pt x="471995" y="32700"/>
                    <a:pt x="472239" y="36808"/>
                    <a:pt x="472783" y="40883"/>
                  </a:cubicBezTo>
                  <a:cubicBezTo>
                    <a:pt x="473128" y="44465"/>
                    <a:pt x="473223" y="48068"/>
                    <a:pt x="473068" y="51664"/>
                  </a:cubicBezTo>
                  <a:cubicBezTo>
                    <a:pt x="473193" y="57143"/>
                    <a:pt x="472819" y="62605"/>
                    <a:pt x="473904" y="68067"/>
                  </a:cubicBezTo>
                  <a:cubicBezTo>
                    <a:pt x="474171" y="70429"/>
                    <a:pt x="474237" y="72809"/>
                    <a:pt x="474100" y="75183"/>
                  </a:cubicBezTo>
                  <a:cubicBezTo>
                    <a:pt x="473904" y="79121"/>
                    <a:pt x="474173" y="83068"/>
                    <a:pt x="474900" y="86942"/>
                  </a:cubicBezTo>
                  <a:cubicBezTo>
                    <a:pt x="475098" y="88117"/>
                    <a:pt x="475164" y="89311"/>
                    <a:pt x="475096" y="90500"/>
                  </a:cubicBezTo>
                  <a:cubicBezTo>
                    <a:pt x="474922" y="94955"/>
                    <a:pt x="475219" y="99416"/>
                    <a:pt x="475986" y="103808"/>
                  </a:cubicBezTo>
                  <a:cubicBezTo>
                    <a:pt x="476210" y="105333"/>
                    <a:pt x="476263" y="106878"/>
                    <a:pt x="476146" y="108415"/>
                  </a:cubicBezTo>
                  <a:cubicBezTo>
                    <a:pt x="476012" y="110988"/>
                    <a:pt x="476263" y="113567"/>
                    <a:pt x="476893" y="116065"/>
                  </a:cubicBezTo>
                  <a:cubicBezTo>
                    <a:pt x="477041" y="116561"/>
                    <a:pt x="477101" y="117079"/>
                    <a:pt x="477071" y="117595"/>
                  </a:cubicBezTo>
                  <a:cubicBezTo>
                    <a:pt x="476715" y="123271"/>
                    <a:pt x="478085" y="128821"/>
                    <a:pt x="478316" y="134479"/>
                  </a:cubicBezTo>
                  <a:cubicBezTo>
                    <a:pt x="478530" y="139407"/>
                    <a:pt x="479455" y="144299"/>
                    <a:pt x="480095" y="149227"/>
                  </a:cubicBezTo>
                  <a:cubicBezTo>
                    <a:pt x="480487" y="152607"/>
                    <a:pt x="480771" y="156023"/>
                    <a:pt x="481163" y="159421"/>
                  </a:cubicBezTo>
                  <a:cubicBezTo>
                    <a:pt x="483600" y="180129"/>
                    <a:pt x="487123" y="200659"/>
                    <a:pt x="491339" y="221083"/>
                  </a:cubicBezTo>
                  <a:cubicBezTo>
                    <a:pt x="495486" y="241209"/>
                    <a:pt x="501124" y="260999"/>
                    <a:pt x="508204" y="280290"/>
                  </a:cubicBezTo>
                  <a:cubicBezTo>
                    <a:pt x="515675" y="301299"/>
                    <a:pt x="525842" y="321247"/>
                    <a:pt x="538448" y="339639"/>
                  </a:cubicBezTo>
                  <a:cubicBezTo>
                    <a:pt x="542878" y="345955"/>
                    <a:pt x="547521" y="352092"/>
                    <a:pt x="552556" y="357928"/>
                  </a:cubicBezTo>
                  <a:cubicBezTo>
                    <a:pt x="557146" y="363265"/>
                    <a:pt x="562092" y="368246"/>
                    <a:pt x="567073" y="373210"/>
                  </a:cubicBezTo>
                  <a:cubicBezTo>
                    <a:pt x="573448" y="379424"/>
                    <a:pt x="580293" y="385133"/>
                    <a:pt x="587550" y="390289"/>
                  </a:cubicBezTo>
                  <a:cubicBezTo>
                    <a:pt x="594471" y="395341"/>
                    <a:pt x="601694" y="399949"/>
                    <a:pt x="609077" y="404325"/>
                  </a:cubicBezTo>
                  <a:cubicBezTo>
                    <a:pt x="620349" y="410876"/>
                    <a:pt x="632106" y="416549"/>
                    <a:pt x="644249" y="421297"/>
                  </a:cubicBezTo>
                  <a:cubicBezTo>
                    <a:pt x="660441" y="427810"/>
                    <a:pt x="677090" y="433128"/>
                    <a:pt x="694062" y="437202"/>
                  </a:cubicBezTo>
                  <a:cubicBezTo>
                    <a:pt x="704363" y="439657"/>
                    <a:pt x="714681" y="442148"/>
                    <a:pt x="725106" y="444087"/>
                  </a:cubicBezTo>
                  <a:cubicBezTo>
                    <a:pt x="732312" y="445439"/>
                    <a:pt x="739517" y="446898"/>
                    <a:pt x="746846" y="447645"/>
                  </a:cubicBezTo>
                  <a:cubicBezTo>
                    <a:pt x="755155" y="448570"/>
                    <a:pt x="763392" y="450171"/>
                    <a:pt x="771664" y="451328"/>
                  </a:cubicBezTo>
                  <a:cubicBezTo>
                    <a:pt x="776076" y="451933"/>
                    <a:pt x="780560" y="452164"/>
                    <a:pt x="784936" y="452644"/>
                  </a:cubicBezTo>
                  <a:cubicBezTo>
                    <a:pt x="790024" y="453178"/>
                    <a:pt x="795112" y="453836"/>
                    <a:pt x="800200" y="454423"/>
                  </a:cubicBezTo>
                  <a:cubicBezTo>
                    <a:pt x="801552" y="454566"/>
                    <a:pt x="802922" y="454655"/>
                    <a:pt x="804292" y="454672"/>
                  </a:cubicBezTo>
                  <a:cubicBezTo>
                    <a:pt x="806689" y="454575"/>
                    <a:pt x="809085" y="454827"/>
                    <a:pt x="811408" y="455420"/>
                  </a:cubicBezTo>
                  <a:cubicBezTo>
                    <a:pt x="811734" y="455535"/>
                    <a:pt x="812077" y="455589"/>
                    <a:pt x="812422" y="455580"/>
                  </a:cubicBezTo>
                  <a:cubicBezTo>
                    <a:pt x="818453" y="455242"/>
                    <a:pt x="824342" y="456683"/>
                    <a:pt x="830337" y="456754"/>
                  </a:cubicBezTo>
                  <a:cubicBezTo>
                    <a:pt x="833424" y="456581"/>
                    <a:pt x="836520" y="456838"/>
                    <a:pt x="839535" y="457519"/>
                  </a:cubicBezTo>
                  <a:cubicBezTo>
                    <a:pt x="840031" y="457667"/>
                    <a:pt x="840549" y="457727"/>
                    <a:pt x="841065" y="457697"/>
                  </a:cubicBezTo>
                  <a:cubicBezTo>
                    <a:pt x="851010" y="457305"/>
                    <a:pt x="860866" y="459280"/>
                    <a:pt x="870829" y="458871"/>
                  </a:cubicBezTo>
                  <a:cubicBezTo>
                    <a:pt x="873739" y="458656"/>
                    <a:pt x="876666" y="458876"/>
                    <a:pt x="879510" y="459529"/>
                  </a:cubicBezTo>
                  <a:cubicBezTo>
                    <a:pt x="880859" y="459773"/>
                    <a:pt x="882232" y="459857"/>
                    <a:pt x="883602" y="459778"/>
                  </a:cubicBezTo>
                  <a:cubicBezTo>
                    <a:pt x="889082" y="459778"/>
                    <a:pt x="894579" y="459778"/>
                    <a:pt x="900059" y="459885"/>
                  </a:cubicBezTo>
                  <a:cubicBezTo>
                    <a:pt x="904513" y="459778"/>
                    <a:pt x="908970" y="460029"/>
                    <a:pt x="913384" y="460632"/>
                  </a:cubicBezTo>
                  <a:cubicBezTo>
                    <a:pt x="916621" y="460979"/>
                    <a:pt x="919883" y="461052"/>
                    <a:pt x="923133" y="460846"/>
                  </a:cubicBezTo>
                  <a:cubicBezTo>
                    <a:pt x="928970" y="460760"/>
                    <a:pt x="934807" y="460986"/>
                    <a:pt x="940621" y="461522"/>
                  </a:cubicBezTo>
                  <a:cubicBezTo>
                    <a:pt x="939589" y="461629"/>
                    <a:pt x="938575" y="461789"/>
                    <a:pt x="937561" y="461806"/>
                  </a:cubicBezTo>
                  <a:lnTo>
                    <a:pt x="906694" y="461949"/>
                  </a:lnTo>
                  <a:cubicBezTo>
                    <a:pt x="904636" y="461913"/>
                    <a:pt x="902578" y="462093"/>
                    <a:pt x="900557" y="462482"/>
                  </a:cubicBezTo>
                  <a:cubicBezTo>
                    <a:pt x="899043" y="462762"/>
                    <a:pt x="897506" y="462881"/>
                    <a:pt x="895967" y="462838"/>
                  </a:cubicBezTo>
                  <a:cubicBezTo>
                    <a:pt x="890985" y="462838"/>
                    <a:pt x="886022" y="462838"/>
                    <a:pt x="881040" y="462945"/>
                  </a:cubicBezTo>
                  <a:cubicBezTo>
                    <a:pt x="877618" y="462927"/>
                    <a:pt x="874200" y="463160"/>
                    <a:pt x="870811" y="463639"/>
                  </a:cubicBezTo>
                  <a:cubicBezTo>
                    <a:pt x="867400" y="463968"/>
                    <a:pt x="863970" y="464076"/>
                    <a:pt x="860546" y="463959"/>
                  </a:cubicBezTo>
                  <a:cubicBezTo>
                    <a:pt x="857119" y="463838"/>
                    <a:pt x="853691" y="464082"/>
                    <a:pt x="850316" y="464688"/>
                  </a:cubicBezTo>
                  <a:cubicBezTo>
                    <a:pt x="848450" y="464966"/>
                    <a:pt x="846561" y="465055"/>
                    <a:pt x="844677" y="464955"/>
                  </a:cubicBezTo>
                  <a:cubicBezTo>
                    <a:pt x="840565" y="464795"/>
                    <a:pt x="836450" y="465082"/>
                    <a:pt x="832401" y="465809"/>
                  </a:cubicBezTo>
                  <a:cubicBezTo>
                    <a:pt x="830876" y="466035"/>
                    <a:pt x="829332" y="466101"/>
                    <a:pt x="827793" y="466005"/>
                  </a:cubicBezTo>
                  <a:cubicBezTo>
                    <a:pt x="824707" y="465829"/>
                    <a:pt x="821609" y="466092"/>
                    <a:pt x="818596" y="466788"/>
                  </a:cubicBezTo>
                  <a:cubicBezTo>
                    <a:pt x="818101" y="466944"/>
                    <a:pt x="817582" y="467005"/>
                    <a:pt x="817066" y="466966"/>
                  </a:cubicBezTo>
                  <a:cubicBezTo>
                    <a:pt x="811391" y="466539"/>
                    <a:pt x="805787" y="467695"/>
                    <a:pt x="800200" y="468264"/>
                  </a:cubicBezTo>
                  <a:cubicBezTo>
                    <a:pt x="795290" y="468762"/>
                    <a:pt x="790327" y="469065"/>
                    <a:pt x="785416" y="469777"/>
                  </a:cubicBezTo>
                  <a:cubicBezTo>
                    <a:pt x="781378" y="470364"/>
                    <a:pt x="777286" y="470862"/>
                    <a:pt x="773194" y="471182"/>
                  </a:cubicBezTo>
                  <a:cubicBezTo>
                    <a:pt x="769458" y="471484"/>
                    <a:pt x="765722" y="471965"/>
                    <a:pt x="762004" y="472481"/>
                  </a:cubicBezTo>
                  <a:cubicBezTo>
                    <a:pt x="758624" y="472943"/>
                    <a:pt x="755279" y="473762"/>
                    <a:pt x="751881" y="474117"/>
                  </a:cubicBezTo>
                  <a:cubicBezTo>
                    <a:pt x="742541" y="475149"/>
                    <a:pt x="733308" y="476928"/>
                    <a:pt x="724075" y="478654"/>
                  </a:cubicBezTo>
                  <a:cubicBezTo>
                    <a:pt x="712315" y="480860"/>
                    <a:pt x="700609" y="483493"/>
                    <a:pt x="689063" y="486606"/>
                  </a:cubicBezTo>
                  <a:cubicBezTo>
                    <a:pt x="671320" y="491214"/>
                    <a:pt x="653939" y="497119"/>
                    <a:pt x="637061" y="504272"/>
                  </a:cubicBezTo>
                  <a:cubicBezTo>
                    <a:pt x="621276" y="510972"/>
                    <a:pt x="606203" y="519240"/>
                    <a:pt x="592069" y="528948"/>
                  </a:cubicBezTo>
                  <a:cubicBezTo>
                    <a:pt x="583147" y="535061"/>
                    <a:pt x="574784" y="541947"/>
                    <a:pt x="567073" y="549531"/>
                  </a:cubicBezTo>
                  <a:cubicBezTo>
                    <a:pt x="564778" y="551844"/>
                    <a:pt x="562483" y="554157"/>
                    <a:pt x="560153" y="556434"/>
                  </a:cubicBezTo>
                  <a:cubicBezTo>
                    <a:pt x="553214" y="563307"/>
                    <a:pt x="546908" y="570791"/>
                    <a:pt x="541312" y="578797"/>
                  </a:cubicBezTo>
                  <a:cubicBezTo>
                    <a:pt x="533346" y="589752"/>
                    <a:pt x="526335" y="601369"/>
                    <a:pt x="520355" y="613524"/>
                  </a:cubicBezTo>
                  <a:cubicBezTo>
                    <a:pt x="515516" y="623558"/>
                    <a:pt x="511181" y="633805"/>
                    <a:pt x="507350" y="644266"/>
                  </a:cubicBezTo>
                  <a:cubicBezTo>
                    <a:pt x="501720" y="659893"/>
                    <a:pt x="497032" y="675844"/>
                    <a:pt x="493314" y="692034"/>
                  </a:cubicBezTo>
                  <a:cubicBezTo>
                    <a:pt x="491143" y="701356"/>
                    <a:pt x="489275" y="710749"/>
                    <a:pt x="487514" y="720143"/>
                  </a:cubicBezTo>
                  <a:cubicBezTo>
                    <a:pt x="485753" y="729536"/>
                    <a:pt x="484383" y="738663"/>
                    <a:pt x="483137" y="747985"/>
                  </a:cubicBezTo>
                  <a:cubicBezTo>
                    <a:pt x="482088" y="755937"/>
                    <a:pt x="481163" y="763996"/>
                    <a:pt x="479971" y="771860"/>
                  </a:cubicBezTo>
                  <a:cubicBezTo>
                    <a:pt x="479259" y="776592"/>
                    <a:pt x="479811" y="781467"/>
                    <a:pt x="478281" y="786092"/>
                  </a:cubicBezTo>
                  <a:cubicBezTo>
                    <a:pt x="478241" y="791568"/>
                    <a:pt x="477788" y="797033"/>
                    <a:pt x="476929" y="802442"/>
                  </a:cubicBezTo>
                  <a:cubicBezTo>
                    <a:pt x="476253" y="809077"/>
                    <a:pt x="476733" y="815802"/>
                    <a:pt x="475310" y="822367"/>
                  </a:cubicBezTo>
                  <a:cubicBezTo>
                    <a:pt x="475233" y="822700"/>
                    <a:pt x="475192" y="823039"/>
                    <a:pt x="475185" y="823381"/>
                  </a:cubicBezTo>
                  <a:cubicBezTo>
                    <a:pt x="475452" y="830497"/>
                    <a:pt x="474349" y="837400"/>
                    <a:pt x="474064" y="844392"/>
                  </a:cubicBezTo>
                  <a:cubicBezTo>
                    <a:pt x="474128" y="849362"/>
                    <a:pt x="473856" y="854331"/>
                    <a:pt x="473246" y="859264"/>
                  </a:cubicBezTo>
                  <a:cubicBezTo>
                    <a:pt x="472927" y="862504"/>
                    <a:pt x="472851" y="865763"/>
                    <a:pt x="473015" y="869014"/>
                  </a:cubicBezTo>
                  <a:cubicBezTo>
                    <a:pt x="472872" y="874351"/>
                    <a:pt x="473370" y="879688"/>
                    <a:pt x="472178" y="884883"/>
                  </a:cubicBezTo>
                  <a:cubicBezTo>
                    <a:pt x="471988" y="886244"/>
                    <a:pt x="471940" y="887621"/>
                    <a:pt x="472036" y="888992"/>
                  </a:cubicBezTo>
                  <a:cubicBezTo>
                    <a:pt x="472036" y="898089"/>
                    <a:pt x="471995" y="907180"/>
                    <a:pt x="471912" y="916265"/>
                  </a:cubicBezTo>
                  <a:cubicBezTo>
                    <a:pt x="471947" y="917955"/>
                    <a:pt x="471965" y="919663"/>
                    <a:pt x="471965" y="92137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标题 1"/>
          <p:cNvSpPr txBox="1"/>
          <p:nvPr/>
        </p:nvSpPr>
        <p:spPr>
          <a:xfrm>
            <a:off x="2216360" y="1893339"/>
            <a:ext cx="2213347" cy="11613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gradFill>
                  <a:gsLst>
                    <a:gs pos="0">
                      <a:srgbClr val="8DD885">
                        <a:alpha val="100000"/>
                      </a:srgbClr>
                    </a:gs>
                    <a:gs pos="100000">
                      <a:srgbClr val="47B83A">
                        <a:alpha val="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Part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657914" y="1787106"/>
            <a:ext cx="1334826" cy="1575014"/>
          </a:xfrm>
          <a:custGeom>
            <a:avLst/>
            <a:gdLst>
              <a:gd name="connsiteX0" fmla="*/ 321679 w 1930035"/>
              <a:gd name="connsiteY0" fmla="*/ 0 h 2277324"/>
              <a:gd name="connsiteX1" fmla="*/ 1608356 w 1930035"/>
              <a:gd name="connsiteY1" fmla="*/ 0 h 2277324"/>
              <a:gd name="connsiteX2" fmla="*/ 1930035 w 1930035"/>
              <a:gd name="connsiteY2" fmla="*/ 321679 h 2277324"/>
              <a:gd name="connsiteX3" fmla="*/ 1930035 w 1930035"/>
              <a:gd name="connsiteY3" fmla="*/ 1608356 h 2277324"/>
              <a:gd name="connsiteX4" fmla="*/ 1608356 w 1930035"/>
              <a:gd name="connsiteY4" fmla="*/ 1930035 h 2277324"/>
              <a:gd name="connsiteX5" fmla="*/ 1499739 w 1930035"/>
              <a:gd name="connsiteY5" fmla="*/ 1930035 h 2277324"/>
              <a:gd name="connsiteX6" fmla="*/ 1298311 w 1930035"/>
              <a:gd name="connsiteY6" fmla="*/ 2277324 h 2277324"/>
              <a:gd name="connsiteX7" fmla="*/ 1096884 w 1930035"/>
              <a:gd name="connsiteY7" fmla="*/ 1930035 h 2277324"/>
              <a:gd name="connsiteX8" fmla="*/ 321679 w 1930035"/>
              <a:gd name="connsiteY8" fmla="*/ 1930035 h 2277324"/>
              <a:gd name="connsiteX9" fmla="*/ 0 w 1930035"/>
              <a:gd name="connsiteY9" fmla="*/ 1608356 h 2277324"/>
              <a:gd name="connsiteX10" fmla="*/ 0 w 1930035"/>
              <a:gd name="connsiteY10" fmla="*/ 321679 h 2277324"/>
              <a:gd name="connsiteX11" fmla="*/ 321679 w 1930035"/>
              <a:gd name="connsiteY11" fmla="*/ 0 h 2277324"/>
            </a:gdLst>
            <a:ahLst/>
            <a:cxnLst/>
            <a:rect l="l" t="t" r="r" b="b"/>
            <a:pathLst>
              <a:path w="1930035" h="2277324">
                <a:moveTo>
                  <a:pt x="321679" y="0"/>
                </a:moveTo>
                <a:lnTo>
                  <a:pt x="1608356" y="0"/>
                </a:lnTo>
                <a:cubicBezTo>
                  <a:pt x="1786014" y="0"/>
                  <a:pt x="1930035" y="144021"/>
                  <a:pt x="1930035" y="321679"/>
                </a:cubicBezTo>
                <a:lnTo>
                  <a:pt x="1930035" y="1608356"/>
                </a:lnTo>
                <a:cubicBezTo>
                  <a:pt x="1930035" y="1786014"/>
                  <a:pt x="1786014" y="1930035"/>
                  <a:pt x="1608356" y="1930035"/>
                </a:cubicBezTo>
                <a:lnTo>
                  <a:pt x="1499739" y="1930035"/>
                </a:lnTo>
                <a:lnTo>
                  <a:pt x="1298311" y="2277324"/>
                </a:lnTo>
                <a:lnTo>
                  <a:pt x="1096884" y="1930035"/>
                </a:lnTo>
                <a:lnTo>
                  <a:pt x="321679" y="1930035"/>
                </a:lnTo>
                <a:cubicBezTo>
                  <a:pt x="144021" y="1930035"/>
                  <a:pt x="0" y="1786014"/>
                  <a:pt x="0" y="1608356"/>
                </a:cubicBezTo>
                <a:lnTo>
                  <a:pt x="0" y="321679"/>
                </a:lnTo>
                <a:cubicBezTo>
                  <a:pt x="0" y="144021"/>
                  <a:pt x="144021" y="0"/>
                  <a:pt x="321679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376885" y="911295"/>
            <a:ext cx="1896883" cy="19940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03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650600" y="535941"/>
            <a:ext cx="2174676" cy="3943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749002" y="589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1106174" y="653828"/>
            <a:ext cx="1277109" cy="15858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2473732" y="589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 flipH="1">
            <a:off x="692548" y="0"/>
            <a:ext cx="10575759" cy="6852888"/>
          </a:xfrm>
          <a:custGeom>
            <a:avLst/>
            <a:gdLst>
              <a:gd name="connsiteX0" fmla="*/ 0 w 10016202"/>
              <a:gd name="connsiteY0" fmla="*/ 0 h 6881989"/>
              <a:gd name="connsiteX1" fmla="*/ 9128035 w 10016202"/>
              <a:gd name="connsiteY1" fmla="*/ 0 h 6881989"/>
              <a:gd name="connsiteX2" fmla="*/ 9290029 w 10016202"/>
              <a:gd name="connsiteY2" fmla="*/ 316290 h 6881989"/>
              <a:gd name="connsiteX3" fmla="*/ 10016202 w 10016202"/>
              <a:gd name="connsiteY3" fmla="*/ 3508901 h 6881989"/>
              <a:gd name="connsiteX4" fmla="*/ 9290029 w 10016202"/>
              <a:gd name="connsiteY4" fmla="*/ 6701512 h 6881989"/>
              <a:gd name="connsiteX5" fmla="*/ 9197594 w 10016202"/>
              <a:gd name="connsiteY5" fmla="*/ 6881989 h 6881989"/>
              <a:gd name="connsiteX6" fmla="*/ 0 w 10016202"/>
              <a:gd name="connsiteY6" fmla="*/ 6881989 h 6881989"/>
              <a:gd name="connsiteX7" fmla="*/ 0 w 10016202"/>
              <a:gd name="connsiteY7" fmla="*/ 0 h 6881989"/>
            </a:gdLst>
            <a:ahLst/>
            <a:cxnLst/>
            <a:rect l="l" t="t" r="r" b="b"/>
            <a:pathLst>
              <a:path w="10016202" h="6881989">
                <a:moveTo>
                  <a:pt x="0" y="0"/>
                </a:moveTo>
                <a:lnTo>
                  <a:pt x="9128035" y="0"/>
                </a:lnTo>
                <a:lnTo>
                  <a:pt x="9290029" y="316290"/>
                </a:lnTo>
                <a:cubicBezTo>
                  <a:pt x="9755405" y="1282103"/>
                  <a:pt x="10016202" y="2365046"/>
                  <a:pt x="10016202" y="3508901"/>
                </a:cubicBezTo>
                <a:cubicBezTo>
                  <a:pt x="10016202" y="4652756"/>
                  <a:pt x="9755405" y="5735699"/>
                  <a:pt x="9290029" y="6701512"/>
                </a:cubicBezTo>
                <a:lnTo>
                  <a:pt x="9197594" y="6881989"/>
                </a:lnTo>
                <a:lnTo>
                  <a:pt x="0" y="688198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65000">
                <a:schemeClr val="bg1"/>
              </a:gs>
              <a:gs pos="100000">
                <a:schemeClr val="accent1">
                  <a:lumMod val="20000"/>
                  <a:lumOff val="80000"/>
                  <a:alpha val="73000"/>
                </a:schemeClr>
              </a:gs>
            </a:gsLst>
            <a:lin ang="6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 flipH="1">
            <a:off x="3770222" y="-1377538"/>
            <a:ext cx="10575759" cy="6852888"/>
          </a:xfrm>
          <a:custGeom>
            <a:avLst/>
            <a:gdLst>
              <a:gd name="connsiteX0" fmla="*/ 0 w 10016202"/>
              <a:gd name="connsiteY0" fmla="*/ 0 h 6881989"/>
              <a:gd name="connsiteX1" fmla="*/ 9128035 w 10016202"/>
              <a:gd name="connsiteY1" fmla="*/ 0 h 6881989"/>
              <a:gd name="connsiteX2" fmla="*/ 9290029 w 10016202"/>
              <a:gd name="connsiteY2" fmla="*/ 316290 h 6881989"/>
              <a:gd name="connsiteX3" fmla="*/ 10016202 w 10016202"/>
              <a:gd name="connsiteY3" fmla="*/ 3508901 h 6881989"/>
              <a:gd name="connsiteX4" fmla="*/ 9290029 w 10016202"/>
              <a:gd name="connsiteY4" fmla="*/ 6701512 h 6881989"/>
              <a:gd name="connsiteX5" fmla="*/ 9197594 w 10016202"/>
              <a:gd name="connsiteY5" fmla="*/ 6881989 h 6881989"/>
              <a:gd name="connsiteX6" fmla="*/ 0 w 10016202"/>
              <a:gd name="connsiteY6" fmla="*/ 6881989 h 6881989"/>
              <a:gd name="connsiteX7" fmla="*/ 0 w 10016202"/>
              <a:gd name="connsiteY7" fmla="*/ 0 h 6881989"/>
            </a:gdLst>
            <a:ahLst/>
            <a:cxnLst/>
            <a:rect l="l" t="t" r="r" b="b"/>
            <a:pathLst>
              <a:path w="10016202" h="6881989">
                <a:moveTo>
                  <a:pt x="0" y="0"/>
                </a:moveTo>
                <a:lnTo>
                  <a:pt x="9128035" y="0"/>
                </a:lnTo>
                <a:lnTo>
                  <a:pt x="9290029" y="316290"/>
                </a:lnTo>
                <a:cubicBezTo>
                  <a:pt x="9755405" y="1282103"/>
                  <a:pt x="10016202" y="2365046"/>
                  <a:pt x="10016202" y="3508901"/>
                </a:cubicBezTo>
                <a:cubicBezTo>
                  <a:pt x="10016202" y="4652756"/>
                  <a:pt x="9755405" y="5735699"/>
                  <a:pt x="9290029" y="6701512"/>
                </a:cubicBezTo>
                <a:lnTo>
                  <a:pt x="9197594" y="6881989"/>
                </a:lnTo>
                <a:lnTo>
                  <a:pt x="0" y="688198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8000">
                <a:schemeClr val="bg1"/>
              </a:gs>
              <a:gs pos="100000">
                <a:schemeClr val="accent1">
                  <a:lumMod val="20000"/>
                  <a:lumOff val="80000"/>
                  <a:alpha val="73000"/>
                </a:schemeClr>
              </a:gs>
            </a:gsLst>
            <a:lin ang="6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7808260" y="4264554"/>
            <a:ext cx="1860285" cy="1643077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4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F40363-99A3-BF67-08E5-E255A20C8013}"/>
              </a:ext>
            </a:extLst>
          </p:cNvPr>
          <p:cNvGrpSpPr/>
          <p:nvPr/>
        </p:nvGrpSpPr>
        <p:grpSpPr>
          <a:xfrm>
            <a:off x="8006496" y="4362953"/>
            <a:ext cx="1463812" cy="1446277"/>
            <a:chOff x="8821130" y="2421042"/>
            <a:chExt cx="2296048" cy="2296046"/>
          </a:xfrm>
        </p:grpSpPr>
        <p:sp>
          <p:nvSpPr>
            <p:cNvPr id="6" name="标题 1"/>
            <p:cNvSpPr txBox="1"/>
            <p:nvPr/>
          </p:nvSpPr>
          <p:spPr>
            <a:xfrm>
              <a:off x="8821130" y="2421042"/>
              <a:ext cx="2296048" cy="229604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54000"/>
              </a:schemeClr>
            </a:soli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9143653" y="2743564"/>
              <a:ext cx="1651000" cy="1651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3500000" scaled="0"/>
            </a:gra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标题 1"/>
            <p:cNvSpPr txBox="1"/>
            <p:nvPr/>
          </p:nvSpPr>
          <p:spPr>
            <a:xfrm flipH="1">
              <a:off x="9637562" y="3268439"/>
              <a:ext cx="663182" cy="601251"/>
            </a:xfrm>
            <a:custGeom>
              <a:avLst/>
              <a:gdLst>
                <a:gd name="connsiteX0" fmla="*/ 31770 w 794163"/>
                <a:gd name="connsiteY0" fmla="*/ 656460 h 720001"/>
                <a:gd name="connsiteX1" fmla="*/ 762297 w 794163"/>
                <a:gd name="connsiteY1" fmla="*/ 656460 h 720001"/>
                <a:gd name="connsiteX2" fmla="*/ 794163 w 794163"/>
                <a:gd name="connsiteY2" fmla="*/ 688230 h 720001"/>
                <a:gd name="connsiteX3" fmla="*/ 762392 w 794163"/>
                <a:gd name="connsiteY3" fmla="*/ 720001 h 720001"/>
                <a:gd name="connsiteX4" fmla="*/ 31770 w 794163"/>
                <a:gd name="connsiteY4" fmla="*/ 720001 h 720001"/>
                <a:gd name="connsiteX5" fmla="*/ 0 w 794163"/>
                <a:gd name="connsiteY5" fmla="*/ 688230 h 720001"/>
                <a:gd name="connsiteX6" fmla="*/ 31770 w 794163"/>
                <a:gd name="connsiteY6" fmla="*/ 656460 h 720001"/>
                <a:gd name="connsiteX7" fmla="*/ 613493 w 794163"/>
                <a:gd name="connsiteY7" fmla="*/ 317608 h 720001"/>
                <a:gd name="connsiteX8" fmla="*/ 710048 w 794163"/>
                <a:gd name="connsiteY8" fmla="*/ 317608 h 720001"/>
                <a:gd name="connsiteX9" fmla="*/ 767655 w 794163"/>
                <a:gd name="connsiteY9" fmla="*/ 375216 h 720001"/>
                <a:gd name="connsiteX10" fmla="*/ 767655 w 794163"/>
                <a:gd name="connsiteY10" fmla="*/ 524689 h 720001"/>
                <a:gd name="connsiteX11" fmla="*/ 710048 w 794163"/>
                <a:gd name="connsiteY11" fmla="*/ 582297 h 720001"/>
                <a:gd name="connsiteX12" fmla="*/ 613493 w 794163"/>
                <a:gd name="connsiteY12" fmla="*/ 582297 h 720001"/>
                <a:gd name="connsiteX13" fmla="*/ 555885 w 794163"/>
                <a:gd name="connsiteY13" fmla="*/ 524689 h 720001"/>
                <a:gd name="connsiteX14" fmla="*/ 555885 w 794163"/>
                <a:gd name="connsiteY14" fmla="*/ 375216 h 720001"/>
                <a:gd name="connsiteX15" fmla="*/ 613493 w 794163"/>
                <a:gd name="connsiteY15" fmla="*/ 317608 h 720001"/>
                <a:gd name="connsiteX16" fmla="*/ 84019 w 794163"/>
                <a:gd name="connsiteY16" fmla="*/ 211770 h 720001"/>
                <a:gd name="connsiteX17" fmla="*/ 180574 w 794163"/>
                <a:gd name="connsiteY17" fmla="*/ 211770 h 720001"/>
                <a:gd name="connsiteX18" fmla="*/ 238182 w 794163"/>
                <a:gd name="connsiteY18" fmla="*/ 269282 h 720001"/>
                <a:gd name="connsiteX19" fmla="*/ 238182 w 794163"/>
                <a:gd name="connsiteY19" fmla="*/ 524785 h 720001"/>
                <a:gd name="connsiteX20" fmla="*/ 180574 w 794163"/>
                <a:gd name="connsiteY20" fmla="*/ 582393 h 720001"/>
                <a:gd name="connsiteX21" fmla="*/ 84019 w 794163"/>
                <a:gd name="connsiteY21" fmla="*/ 582393 h 720001"/>
                <a:gd name="connsiteX22" fmla="*/ 26411 w 794163"/>
                <a:gd name="connsiteY22" fmla="*/ 524785 h 720001"/>
                <a:gd name="connsiteX23" fmla="*/ 26411 w 794163"/>
                <a:gd name="connsiteY23" fmla="*/ 269378 h 720001"/>
                <a:gd name="connsiteX24" fmla="*/ 84019 w 794163"/>
                <a:gd name="connsiteY24" fmla="*/ 211770 h 720001"/>
                <a:gd name="connsiteX25" fmla="*/ 348708 w 794163"/>
                <a:gd name="connsiteY25" fmla="*/ 0 h 720001"/>
                <a:gd name="connsiteX26" fmla="*/ 445359 w 794163"/>
                <a:gd name="connsiteY26" fmla="*/ 0 h 720001"/>
                <a:gd name="connsiteX27" fmla="*/ 502871 w 794163"/>
                <a:gd name="connsiteY27" fmla="*/ 57607 h 720001"/>
                <a:gd name="connsiteX28" fmla="*/ 502871 w 794163"/>
                <a:gd name="connsiteY28" fmla="*/ 524785 h 720001"/>
                <a:gd name="connsiteX29" fmla="*/ 445263 w 794163"/>
                <a:gd name="connsiteY29" fmla="*/ 582393 h 720001"/>
                <a:gd name="connsiteX30" fmla="*/ 348708 w 794163"/>
                <a:gd name="connsiteY30" fmla="*/ 582393 h 720001"/>
                <a:gd name="connsiteX31" fmla="*/ 291100 w 794163"/>
                <a:gd name="connsiteY31" fmla="*/ 524785 h 720001"/>
                <a:gd name="connsiteX32" fmla="*/ 291100 w 794163"/>
                <a:gd name="connsiteY32" fmla="*/ 57607 h 720001"/>
                <a:gd name="connsiteX33" fmla="*/ 348708 w 794163"/>
                <a:gd name="connsiteY33" fmla="*/ 0 h 720001"/>
              </a:gdLst>
              <a:ahLst/>
              <a:cxnLst/>
              <a:rect l="l" t="t" r="r" b="b"/>
              <a:pathLst>
                <a:path w="794163" h="720001">
                  <a:moveTo>
                    <a:pt x="31770" y="656460"/>
                  </a:moveTo>
                  <a:lnTo>
                    <a:pt x="762297" y="656460"/>
                  </a:lnTo>
                  <a:cubicBezTo>
                    <a:pt x="779904" y="656460"/>
                    <a:pt x="794067" y="670622"/>
                    <a:pt x="794163" y="688230"/>
                  </a:cubicBezTo>
                  <a:cubicBezTo>
                    <a:pt x="794163" y="705742"/>
                    <a:pt x="779904" y="720001"/>
                    <a:pt x="762392" y="720001"/>
                  </a:cubicBezTo>
                  <a:lnTo>
                    <a:pt x="31770" y="720001"/>
                  </a:lnTo>
                  <a:cubicBezTo>
                    <a:pt x="14258" y="720001"/>
                    <a:pt x="0" y="705742"/>
                    <a:pt x="0" y="688230"/>
                  </a:cubicBezTo>
                  <a:cubicBezTo>
                    <a:pt x="0" y="670718"/>
                    <a:pt x="14258" y="656460"/>
                    <a:pt x="31770" y="656460"/>
                  </a:cubicBezTo>
                  <a:close/>
                  <a:moveTo>
                    <a:pt x="613493" y="317608"/>
                  </a:moveTo>
                  <a:lnTo>
                    <a:pt x="710048" y="317608"/>
                  </a:lnTo>
                  <a:cubicBezTo>
                    <a:pt x="741818" y="317608"/>
                    <a:pt x="767655" y="343445"/>
                    <a:pt x="767655" y="375216"/>
                  </a:cubicBezTo>
                  <a:lnTo>
                    <a:pt x="767655" y="524689"/>
                  </a:lnTo>
                  <a:cubicBezTo>
                    <a:pt x="767655" y="556364"/>
                    <a:pt x="741723" y="582297"/>
                    <a:pt x="710048" y="582297"/>
                  </a:cubicBezTo>
                  <a:lnTo>
                    <a:pt x="613493" y="582297"/>
                  </a:lnTo>
                  <a:cubicBezTo>
                    <a:pt x="581818" y="582297"/>
                    <a:pt x="555885" y="556364"/>
                    <a:pt x="555885" y="524689"/>
                  </a:cubicBezTo>
                  <a:lnTo>
                    <a:pt x="555885" y="375216"/>
                  </a:lnTo>
                  <a:cubicBezTo>
                    <a:pt x="555885" y="343349"/>
                    <a:pt x="581722" y="317608"/>
                    <a:pt x="613493" y="317608"/>
                  </a:cubicBezTo>
                  <a:close/>
                  <a:moveTo>
                    <a:pt x="84019" y="211770"/>
                  </a:moveTo>
                  <a:lnTo>
                    <a:pt x="180574" y="211770"/>
                  </a:lnTo>
                  <a:cubicBezTo>
                    <a:pt x="212440" y="211770"/>
                    <a:pt x="238182" y="237512"/>
                    <a:pt x="238182" y="269282"/>
                  </a:cubicBezTo>
                  <a:lnTo>
                    <a:pt x="238182" y="524785"/>
                  </a:lnTo>
                  <a:cubicBezTo>
                    <a:pt x="238182" y="556460"/>
                    <a:pt x="212248" y="582393"/>
                    <a:pt x="180574" y="582393"/>
                  </a:cubicBezTo>
                  <a:lnTo>
                    <a:pt x="84019" y="582393"/>
                  </a:lnTo>
                  <a:cubicBezTo>
                    <a:pt x="52344" y="582393"/>
                    <a:pt x="26411" y="556460"/>
                    <a:pt x="26411" y="524785"/>
                  </a:cubicBezTo>
                  <a:lnTo>
                    <a:pt x="26411" y="269378"/>
                  </a:lnTo>
                  <a:cubicBezTo>
                    <a:pt x="26411" y="237512"/>
                    <a:pt x="52248" y="211770"/>
                    <a:pt x="84019" y="211770"/>
                  </a:cubicBezTo>
                  <a:close/>
                  <a:moveTo>
                    <a:pt x="348708" y="0"/>
                  </a:moveTo>
                  <a:lnTo>
                    <a:pt x="445359" y="0"/>
                  </a:lnTo>
                  <a:cubicBezTo>
                    <a:pt x="477129" y="0"/>
                    <a:pt x="502871" y="25741"/>
                    <a:pt x="502871" y="57607"/>
                  </a:cubicBezTo>
                  <a:lnTo>
                    <a:pt x="502871" y="524785"/>
                  </a:lnTo>
                  <a:cubicBezTo>
                    <a:pt x="502871" y="556460"/>
                    <a:pt x="476937" y="582393"/>
                    <a:pt x="445263" y="582393"/>
                  </a:cubicBezTo>
                  <a:lnTo>
                    <a:pt x="348708" y="582393"/>
                  </a:lnTo>
                  <a:cubicBezTo>
                    <a:pt x="317033" y="582393"/>
                    <a:pt x="291100" y="556460"/>
                    <a:pt x="291100" y="524785"/>
                  </a:cubicBezTo>
                  <a:lnTo>
                    <a:pt x="291100" y="57607"/>
                  </a:lnTo>
                  <a:cubicBezTo>
                    <a:pt x="291100" y="25741"/>
                    <a:pt x="316937" y="0"/>
                    <a:pt x="348708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标题 1"/>
          <p:cNvSpPr txBox="1"/>
          <p:nvPr/>
        </p:nvSpPr>
        <p:spPr>
          <a:xfrm>
            <a:off x="947803" y="1185956"/>
            <a:ext cx="2783347" cy="23731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Alice browses products and completes a purchase.
Alice navigates through the website to find and buy desired items.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947803" y="291758"/>
            <a:ext cx="2783347" cy="7921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Alice's Journey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4442320" y="1185956"/>
            <a:ext cx="2783347" cy="23731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Opportunity 1: Optimize the product search functionality.
Enhance search algorithms to help Alice find products faster.
Opportunity 2: Simplify the checkout process.
Streamline checkout steps to reduce Alice's effort and time.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4442320" y="291758"/>
            <a:ext cx="2783347" cy="7921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Opportunities for Improvement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906755" y="250490"/>
            <a:ext cx="7984456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User Journey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342144" y="314253"/>
            <a:ext cx="408892" cy="40889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16852" y="390452"/>
            <a:ext cx="258518" cy="258518"/>
            <a:chOff x="416852" y="390452"/>
            <a:chExt cx="258518" cy="258518"/>
          </a:xfrm>
        </p:grpSpPr>
        <p:sp>
          <p:nvSpPr>
            <p:cNvPr id="17" name="标题 1"/>
            <p:cNvSpPr txBox="1"/>
            <p:nvPr/>
          </p:nvSpPr>
          <p:spPr>
            <a:xfrm>
              <a:off x="416852" y="390452"/>
              <a:ext cx="258518" cy="258518"/>
            </a:xfrm>
            <a:prstGeom prst="ellipse">
              <a:avLst/>
            </a:prstGeom>
            <a:noFill/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80944" y="457099"/>
              <a:ext cx="130334" cy="125224"/>
              <a:chOff x="480944" y="457099"/>
              <a:chExt cx="130334" cy="125224"/>
            </a:xfrm>
          </p:grpSpPr>
          <p:cxnSp>
            <p:nvCxnSpPr>
              <p:cNvPr id="19" name="标题 1"/>
              <p:cNvCxnSpPr/>
              <p:nvPr/>
            </p:nvCxnSpPr>
            <p:spPr>
              <a:xfrm>
                <a:off x="480944" y="518433"/>
                <a:ext cx="12522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0" name="标题 1"/>
              <p:cNvCxnSpPr/>
              <p:nvPr/>
            </p:nvCxnSpPr>
            <p:spPr>
              <a:xfrm flipV="1">
                <a:off x="562723" y="518433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1" name="标题 1"/>
              <p:cNvCxnSpPr/>
              <p:nvPr/>
            </p:nvCxnSpPr>
            <p:spPr>
              <a:xfrm>
                <a:off x="562723" y="457099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  <p:sp>
        <p:nvSpPr>
          <p:cNvPr id="22" name="标题 1">
            <a:extLst>
              <a:ext uri="{FF2B5EF4-FFF2-40B4-BE49-F238E27FC236}">
                <a16:creationId xmlns:a16="http://schemas.microsoft.com/office/drawing/2014/main" id="{0A1A250C-1C31-0F5D-3B23-96E54AB1F9F2}"/>
              </a:ext>
            </a:extLst>
          </p:cNvPr>
          <p:cNvSpPr txBox="1"/>
          <p:nvPr/>
        </p:nvSpPr>
        <p:spPr>
          <a:xfrm>
            <a:off x="945826" y="4129058"/>
            <a:ext cx="2783347" cy="23731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Bob registers and views recommended products.
Bob signs up and explores personalized product suggestions.</a:t>
            </a:r>
            <a:endParaRPr kumimoji="1"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EE6B44F8-D60B-BE2D-81E0-30584351DE19}"/>
              </a:ext>
            </a:extLst>
          </p:cNvPr>
          <p:cNvSpPr txBox="1"/>
          <p:nvPr/>
        </p:nvSpPr>
        <p:spPr>
          <a:xfrm>
            <a:off x="945826" y="3234860"/>
            <a:ext cx="2783347" cy="7921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Bob's Journey</a:t>
            </a:r>
            <a:endParaRPr kumimoji="1" lang="zh-CN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38EE1169-C79D-3F77-DD1F-21B8257D6A35}"/>
              </a:ext>
            </a:extLst>
          </p:cNvPr>
          <p:cNvSpPr txBox="1"/>
          <p:nvPr/>
        </p:nvSpPr>
        <p:spPr>
          <a:xfrm>
            <a:off x="4440343" y="4129058"/>
            <a:ext cx="2783347" cy="23731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Opportunity 1: Provide a quick registration option.
Implement social media login to make registration seamless for Bob.
Opportunity 2: Improve the recommendation algorithm.
Refine the algorithm to offer more accurate and relevant recommendations.</a:t>
            </a:r>
            <a:endParaRPr kumimoji="1"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F4308D85-6323-E1F3-356B-2CCE0F6B85A0}"/>
              </a:ext>
            </a:extLst>
          </p:cNvPr>
          <p:cNvSpPr txBox="1"/>
          <p:nvPr/>
        </p:nvSpPr>
        <p:spPr>
          <a:xfrm>
            <a:off x="4440343" y="3234860"/>
            <a:ext cx="2783347" cy="7921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Opportunities for Improvement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4F12CAF-4026-9C9B-1237-7206200EB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330" y="902324"/>
            <a:ext cx="4540403" cy="31113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47B83A"/>
      </a:accent1>
      <a:accent2>
        <a:srgbClr val="C9C900"/>
      </a:accent2>
      <a:accent3>
        <a:srgbClr val="F2731D"/>
      </a:accent3>
      <a:accent4>
        <a:srgbClr val="00B793"/>
      </a:accent4>
      <a:accent5>
        <a:srgbClr val="A4C306"/>
      </a:accent5>
      <a:accent6>
        <a:srgbClr val="8AB833"/>
      </a:accent6>
      <a:hlink>
        <a:srgbClr val="6B9F25"/>
      </a:hlink>
      <a:folHlink>
        <a:srgbClr val="BA6906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8eec281-aaa3-4dae-ac9b-9a398b9215e7}" enabled="0" method="" siteId="{a8eec281-aaa3-4dae-ac9b-9a398b9215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1659</Words>
  <Application>Microsoft Macintosh PowerPoint</Application>
  <PresentationFormat>Widescreen</PresentationFormat>
  <Paragraphs>245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Aptos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Xingguang Chen</cp:lastModifiedBy>
  <cp:revision>6</cp:revision>
  <dcterms:modified xsi:type="dcterms:W3CDTF">2025-04-25T23:36:06Z</dcterms:modified>
</cp:coreProperties>
</file>